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958B-6E2A-4C7A-BC23-4C2DCE9D241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A44A-E30D-49AE-8829-3FD71AE1C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70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958B-6E2A-4C7A-BC23-4C2DCE9D241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A44A-E30D-49AE-8829-3FD71AE1C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4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958B-6E2A-4C7A-BC23-4C2DCE9D241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A44A-E30D-49AE-8829-3FD71AE1C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4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958B-6E2A-4C7A-BC23-4C2DCE9D241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A44A-E30D-49AE-8829-3FD71AE1C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958B-6E2A-4C7A-BC23-4C2DCE9D241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A44A-E30D-49AE-8829-3FD71AE1C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1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958B-6E2A-4C7A-BC23-4C2DCE9D241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A44A-E30D-49AE-8829-3FD71AE1C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0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958B-6E2A-4C7A-BC23-4C2DCE9D241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A44A-E30D-49AE-8829-3FD71AE1C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4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958B-6E2A-4C7A-BC23-4C2DCE9D241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A44A-E30D-49AE-8829-3FD71AE1C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5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958B-6E2A-4C7A-BC23-4C2DCE9D241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A44A-E30D-49AE-8829-3FD71AE1C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9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958B-6E2A-4C7A-BC23-4C2DCE9D241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A44A-E30D-49AE-8829-3FD71AE1C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9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958B-6E2A-4C7A-BC23-4C2DCE9D241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A44A-E30D-49AE-8829-3FD71AE1C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9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8958B-6E2A-4C7A-BC23-4C2DCE9D241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6A44A-E30D-49AE-8829-3FD71AE1C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9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0823"/>
            <a:ext cx="12192000" cy="935037"/>
          </a:xfrm>
        </p:spPr>
        <p:txBody>
          <a:bodyPr>
            <a:noAutofit/>
          </a:bodyPr>
          <a:lstStyle/>
          <a:p>
            <a:r>
              <a:rPr lang="en-US" sz="7200" dirty="0" smtClean="0"/>
              <a:t>Term </a:t>
            </a:r>
            <a:r>
              <a:rPr lang="en-US" sz="7200" dirty="0" smtClean="0"/>
              <a:t>2 </a:t>
            </a:r>
            <a:r>
              <a:rPr lang="en-US" sz="7200" dirty="0" smtClean="0"/>
              <a:t>– KS3 - ICT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926306"/>
            <a:ext cx="3962400" cy="576421"/>
          </a:xfrm>
        </p:spPr>
        <p:txBody>
          <a:bodyPr/>
          <a:lstStyle/>
          <a:p>
            <a:r>
              <a:rPr lang="en-US" dirty="0" smtClean="0"/>
              <a:t>A Lawson – week 1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5740" y="1502727"/>
            <a:ext cx="6248400" cy="512730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900" b="1" dirty="0" smtClean="0"/>
              <a:t>Computer Shortcuts</a:t>
            </a:r>
          </a:p>
          <a:p>
            <a:r>
              <a:rPr lang="en-US" dirty="0"/>
              <a:t>Alt + F--File menu options in the current program.</a:t>
            </a:r>
          </a:p>
          <a:p>
            <a:r>
              <a:rPr lang="en-US" dirty="0"/>
              <a:t>Alt + E--Edits options in the current program.</a:t>
            </a:r>
          </a:p>
          <a:p>
            <a:r>
              <a:rPr lang="en-US" dirty="0"/>
              <a:t>F1--Universal help (for any sort of program).</a:t>
            </a:r>
          </a:p>
          <a:p>
            <a:r>
              <a:rPr lang="en-US" b="1" dirty="0"/>
              <a:t>Ctrl</a:t>
            </a:r>
            <a:r>
              <a:rPr lang="en-US" dirty="0"/>
              <a:t> + A--Selects all text.</a:t>
            </a:r>
          </a:p>
          <a:p>
            <a:r>
              <a:rPr lang="en-US" b="1" dirty="0"/>
              <a:t>Ctrl</a:t>
            </a:r>
            <a:r>
              <a:rPr lang="en-US" dirty="0"/>
              <a:t> + X--Cuts the selected item.</a:t>
            </a:r>
          </a:p>
          <a:p>
            <a:r>
              <a:rPr lang="en-US" b="1" dirty="0"/>
              <a:t>Ctrl</a:t>
            </a:r>
            <a:r>
              <a:rPr lang="en-US" dirty="0"/>
              <a:t> + Del--Cut selected item.</a:t>
            </a:r>
          </a:p>
          <a:p>
            <a:r>
              <a:rPr lang="en-US" b="1" dirty="0"/>
              <a:t>Ctrl + C</a:t>
            </a:r>
            <a:r>
              <a:rPr lang="en-US" dirty="0"/>
              <a:t>--Copy the selected item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675120" y="1502727"/>
            <a:ext cx="5311140" cy="512730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/>
              <a:t>Storage Devices</a:t>
            </a:r>
          </a:p>
          <a:p>
            <a:r>
              <a:rPr lang="en-US" sz="3200" dirty="0" smtClean="0"/>
              <a:t>*Removable storage</a:t>
            </a:r>
          </a:p>
          <a:p>
            <a:r>
              <a:rPr lang="en-US" sz="3200" dirty="0" smtClean="0"/>
              <a:t>*Sharing storage</a:t>
            </a:r>
          </a:p>
          <a:p>
            <a:r>
              <a:rPr lang="en-US" sz="3200" dirty="0" smtClean="0"/>
              <a:t>*Memory types</a:t>
            </a:r>
          </a:p>
          <a:p>
            <a:r>
              <a:rPr lang="en-US" sz="3200" dirty="0" smtClean="0"/>
              <a:t>*Storage size</a:t>
            </a:r>
          </a:p>
          <a:p>
            <a:r>
              <a:rPr lang="en-US" sz="3200" dirty="0" smtClean="0"/>
              <a:t>*What kind you use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5085" y="4715692"/>
            <a:ext cx="2551209" cy="179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367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Term 2 – KS3 - ICT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 1 – KS3 - ICT</dc:title>
  <dc:creator>Allan Lawson</dc:creator>
  <cp:lastModifiedBy>Allan Lawson</cp:lastModifiedBy>
  <cp:revision>2</cp:revision>
  <dcterms:created xsi:type="dcterms:W3CDTF">2020-01-08T05:07:28Z</dcterms:created>
  <dcterms:modified xsi:type="dcterms:W3CDTF">2020-01-28T04:04:34Z</dcterms:modified>
</cp:coreProperties>
</file>