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0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8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0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177E-480A-41E0-8C32-EDFB3BCF00B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5093-DDC0-4A03-930C-2506284C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3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983" y="3422470"/>
            <a:ext cx="8081554" cy="230851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Class objectives and overview: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Student to </a:t>
            </a:r>
            <a:r>
              <a:rPr lang="en-US" sz="2000" dirty="0" smtClean="0"/>
              <a:t>know different names of printers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Understand how each printer is used and how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How printing changed out society and the benefits of printing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How to capture images and edit them (screen shot)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44983" y="313509"/>
            <a:ext cx="8081554" cy="236043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fontAlgn="t"/>
            <a:r>
              <a:rPr lang="en-US" dirty="0" smtClean="0"/>
              <a:t>Term 2 – ICT –Week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Printing and Capturing Evidence</a:t>
            </a:r>
            <a:endParaRPr lang="en-US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14197" y="2673942"/>
            <a:ext cx="3870180" cy="4047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Professor. A. Lawson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963" y="569396"/>
            <a:ext cx="35342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ICT CLASS</a:t>
            </a:r>
            <a:endParaRPr lang="en-US" sz="6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Image result for prin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6" y="2181043"/>
            <a:ext cx="3496794" cy="349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4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2"/>
            <a:ext cx="12192000" cy="81053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Task of the day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2034680"/>
            <a:ext cx="2989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Dot Matrix printers used to print out receipts in stores and lotto tickets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61658" y="3290278"/>
            <a:ext cx="1645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These </a:t>
            </a:r>
            <a:r>
              <a:rPr lang="en-US" dirty="0" smtClean="0">
                <a:solidFill>
                  <a:srgbClr val="231F20"/>
                </a:solidFill>
                <a:latin typeface="ReithSans"/>
              </a:rPr>
              <a:t>printers are used to print quick receipts at stores and are quite noisy when they do so used from ink printing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034680"/>
            <a:ext cx="4504510" cy="4444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5223" y="1291661"/>
            <a:ext cx="6087291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0" dirty="0" smtClean="0">
                <a:solidFill>
                  <a:srgbClr val="231F20"/>
                </a:solidFill>
                <a:effectLst/>
                <a:latin typeface="ReithSans"/>
              </a:rPr>
              <a:t>Your are to find 5 </a:t>
            </a:r>
            <a:r>
              <a:rPr lang="en-US" sz="3600" b="1" i="0" dirty="0" smtClean="0">
                <a:solidFill>
                  <a:srgbClr val="231F20"/>
                </a:solidFill>
                <a:effectLst/>
                <a:latin typeface="ReithSans"/>
              </a:rPr>
              <a:t>different types of printers that exist and write their names and how they print.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3359333" y="2719307"/>
            <a:ext cx="17482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EXAMPLE - 1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56514" y="3909596"/>
            <a:ext cx="6096000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Printer names and do they use ink or plastic or photo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1F20"/>
                </a:solidFill>
                <a:latin typeface="ReithSans"/>
              </a:rPr>
              <a:t>What are the sizes of there printers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1F20"/>
                </a:solidFill>
                <a:latin typeface="ReithSans"/>
              </a:rPr>
              <a:t>How quick do they print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1F20"/>
                </a:solidFill>
                <a:latin typeface="ReithSans"/>
              </a:rPr>
              <a:t>What are the costs of these printers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1F20"/>
                </a:solidFill>
                <a:latin typeface="ReithSans"/>
              </a:rPr>
              <a:t>Who usually has these types of printers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31F20"/>
              </a:solidFill>
              <a:effectLst/>
              <a:latin typeface="Reith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31979" y="4335467"/>
            <a:ext cx="17482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EXAMPLES</a:t>
            </a:r>
            <a:endParaRPr lang="en-US" dirty="0"/>
          </a:p>
        </p:txBody>
      </p:sp>
      <p:pic>
        <p:nvPicPr>
          <p:cNvPr id="2050" name="Picture 2" descr="Image result for prin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8" r="13677"/>
          <a:stretch/>
        </p:blipFill>
        <p:spPr bwMode="auto">
          <a:xfrm>
            <a:off x="1027316" y="3419756"/>
            <a:ext cx="2449802" cy="24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856514" y="5788867"/>
            <a:ext cx="60960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Screen shot evidence – what's is meant by </a:t>
            </a:r>
            <a:r>
              <a:rPr lang="en-US" b="1" i="0" dirty="0" smtClean="0">
                <a:solidFill>
                  <a:srgbClr val="231F20"/>
                </a:solidFill>
                <a:effectLst/>
                <a:latin typeface="ReithSans"/>
              </a:rPr>
              <a:t>PrtScn </a:t>
            </a:r>
            <a:r>
              <a:rPr lang="en-US" b="0" i="0" dirty="0" smtClean="0">
                <a:solidFill>
                  <a:srgbClr val="231F20"/>
                </a:solidFill>
                <a:effectLst/>
                <a:latin typeface="ReithSans"/>
              </a:rPr>
              <a:t>(button) or the Snip tool in some cases as well. </a:t>
            </a:r>
            <a:r>
              <a:rPr lang="en-US" dirty="0" smtClean="0">
                <a:solidFill>
                  <a:srgbClr val="231F20"/>
                </a:solidFill>
                <a:latin typeface="ReithSans"/>
              </a:rPr>
              <a:t>Use them when creating this </a:t>
            </a:r>
            <a:r>
              <a:rPr lang="en-US" dirty="0">
                <a:solidFill>
                  <a:srgbClr val="231F20"/>
                </a:solidFill>
                <a:latin typeface="ReithSans"/>
              </a:rPr>
              <a:t>P</a:t>
            </a:r>
            <a:r>
              <a:rPr lang="en-US" dirty="0" smtClean="0">
                <a:solidFill>
                  <a:srgbClr val="231F20"/>
                </a:solidFill>
                <a:latin typeface="ReithSans"/>
              </a:rPr>
              <a:t>ower </a:t>
            </a:r>
            <a:r>
              <a:rPr lang="en-US" dirty="0">
                <a:solidFill>
                  <a:srgbClr val="231F20"/>
                </a:solidFill>
                <a:latin typeface="ReithSans"/>
              </a:rPr>
              <a:t>P</a:t>
            </a:r>
            <a:r>
              <a:rPr lang="en-US" dirty="0" smtClean="0">
                <a:solidFill>
                  <a:srgbClr val="231F20"/>
                </a:solidFill>
                <a:latin typeface="ReithSans"/>
              </a:rPr>
              <a:t>oint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93675" y="5440067"/>
            <a:ext cx="3036816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231F20"/>
                </a:solidFill>
                <a:latin typeface="ReithSans"/>
              </a:rPr>
              <a:t>Also include in your task</a:t>
            </a:r>
            <a:endParaRPr lang="en-US" dirty="0"/>
          </a:p>
        </p:txBody>
      </p:sp>
      <p:sp>
        <p:nvSpPr>
          <p:cNvPr id="10" name="Curved Right Arrow 9"/>
          <p:cNvSpPr/>
          <p:nvPr/>
        </p:nvSpPr>
        <p:spPr>
          <a:xfrm>
            <a:off x="5558543" y="5564778"/>
            <a:ext cx="451732" cy="616947"/>
          </a:xfrm>
          <a:prstGeom prst="curvedRightArrow">
            <a:avLst>
              <a:gd name="adj1" fmla="val 25000"/>
              <a:gd name="adj2" fmla="val 7176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3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ReithSans</vt:lpstr>
      <vt:lpstr>Office Theme</vt:lpstr>
      <vt:lpstr>Term 2 – ICT –Week 6 Printing and Capturing Evidence</vt:lpstr>
      <vt:lpstr>Task of the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2 – ICT –Week 5 Health and safety when working with computers</dc:title>
  <dc:creator>Allan Lawson</dc:creator>
  <cp:lastModifiedBy>Allan Lawson</cp:lastModifiedBy>
  <cp:revision>6</cp:revision>
  <dcterms:created xsi:type="dcterms:W3CDTF">2020-02-04T03:39:02Z</dcterms:created>
  <dcterms:modified xsi:type="dcterms:W3CDTF">2020-02-17T03:49:47Z</dcterms:modified>
</cp:coreProperties>
</file>