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8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0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3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0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4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6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0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6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177E-480A-41E0-8C32-EDFB3BCF0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3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983" y="3422470"/>
            <a:ext cx="8081554" cy="230851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Class objectives and overview: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Student to understand the safety measures around computers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Learn new vocabulary words related to safety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Be more aware of how to be safe when using technology in daily lives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44983" y="313509"/>
            <a:ext cx="8081554" cy="2360434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fontAlgn="t"/>
            <a:r>
              <a:rPr lang="en-US" dirty="0" smtClean="0"/>
              <a:t>Term 2 – ICT –Week </a:t>
            </a:r>
            <a:r>
              <a:rPr lang="en-US" dirty="0" smtClean="0"/>
              <a:t>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Health and safety when working with computers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14197" y="2673942"/>
            <a:ext cx="3870180" cy="4047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Professor. A. Lawson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963" y="569396"/>
            <a:ext cx="35342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ICT CLASS</a:t>
            </a:r>
            <a:endParaRPr lang="en-US" sz="6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2050" name="Picture 2" descr="Image result for health and safety when working on computer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29" y="1876181"/>
            <a:ext cx="2667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health and safety when working on computers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29" y="4075221"/>
            <a:ext cx="3017738" cy="226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14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2"/>
            <a:ext cx="12192000" cy="810531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Task of the day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2034680"/>
            <a:ext cx="2989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Use </a:t>
            </a:r>
            <a:r>
              <a:rPr lang="en-US" b="1" i="0" dirty="0" smtClean="0">
                <a:solidFill>
                  <a:srgbClr val="231F20"/>
                </a:solidFill>
                <a:effectLst/>
                <a:latin typeface="ReithSans"/>
              </a:rPr>
              <a:t>ergonomics chairs</a:t>
            </a: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 to assist the equipment design process. </a:t>
            </a:r>
            <a:endParaRPr lang="en-US" dirty="0"/>
          </a:p>
        </p:txBody>
      </p:sp>
      <p:pic>
        <p:nvPicPr>
          <p:cNvPr id="1026" name="Picture 2" descr="Image result for ergonomic chair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24" y="3101702"/>
            <a:ext cx="3116218" cy="311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61658" y="3290278"/>
            <a:ext cx="164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These special chairs help with back pain and posture specially when working in front of computers for long periods of time.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034680"/>
            <a:ext cx="4504510" cy="4444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5223" y="1291661"/>
            <a:ext cx="6087291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i="0" dirty="0" smtClean="0">
                <a:solidFill>
                  <a:srgbClr val="231F20"/>
                </a:solidFill>
                <a:effectLst/>
                <a:latin typeface="ReithSans"/>
              </a:rPr>
              <a:t>Your are to find 5 things that have health and safety importance when using computers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3359333" y="2719307"/>
            <a:ext cx="174824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EXAMPLE - 1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56514" y="3909596"/>
            <a:ext cx="6096000" cy="230832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provide tiltable screens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provide anti-glare screen filters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provide adjustable chairs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provide foot supports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make sure lighting is suitable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make sure </a:t>
            </a:r>
            <a:r>
              <a:rPr lang="en-US" b="1" i="0" dirty="0" smtClean="0">
                <a:solidFill>
                  <a:srgbClr val="231F20"/>
                </a:solidFill>
                <a:effectLst/>
                <a:latin typeface="ReithSans"/>
              </a:rPr>
              <a:t>workstations</a:t>
            </a: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 are not cramped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plan work at a computer so that there are frequent breaks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pay for appropriate eye and eyesight tests by an optician</a:t>
            </a:r>
            <a:endParaRPr lang="en-US" b="0" i="0" dirty="0">
              <a:solidFill>
                <a:srgbClr val="231F20"/>
              </a:solidFill>
              <a:effectLst/>
              <a:latin typeface="Reith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3379" y="4335467"/>
            <a:ext cx="174824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3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161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ReithSans</vt:lpstr>
      <vt:lpstr>Office Theme</vt:lpstr>
      <vt:lpstr>Term 2 – ICT –Week 5 Health and safety when working with computers</vt:lpstr>
      <vt:lpstr>Task of the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2 – ICT –Week 5 Health and safety when working with computers</dc:title>
  <dc:creator>Allan Lawson</dc:creator>
  <cp:lastModifiedBy>Allan Lawson</cp:lastModifiedBy>
  <cp:revision>3</cp:revision>
  <dcterms:created xsi:type="dcterms:W3CDTF">2020-02-04T03:39:02Z</dcterms:created>
  <dcterms:modified xsi:type="dcterms:W3CDTF">2020-02-04T04:10:11Z</dcterms:modified>
</cp:coreProperties>
</file>