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343" autoAdjust="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75CD-BBF7-44F7-965F-07BCB277F454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C758-F269-4A82-A13C-5275CCB68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87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75CD-BBF7-44F7-965F-07BCB277F454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C758-F269-4A82-A13C-5275CCB68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30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75CD-BBF7-44F7-965F-07BCB277F454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C758-F269-4A82-A13C-5275CCB68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151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75CD-BBF7-44F7-965F-07BCB277F454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C758-F269-4A82-A13C-5275CCB68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02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75CD-BBF7-44F7-965F-07BCB277F454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C758-F269-4A82-A13C-5275CCB68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3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75CD-BBF7-44F7-965F-07BCB277F454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C758-F269-4A82-A13C-5275CCB68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316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75CD-BBF7-44F7-965F-07BCB277F454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C758-F269-4A82-A13C-5275CCB68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28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75CD-BBF7-44F7-965F-07BCB277F454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C758-F269-4A82-A13C-5275CCB68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57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75CD-BBF7-44F7-965F-07BCB277F454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C758-F269-4A82-A13C-5275CCB68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780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75CD-BBF7-44F7-965F-07BCB277F454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C758-F269-4A82-A13C-5275CCB68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139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75CD-BBF7-44F7-965F-07BCB277F454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C758-F269-4A82-A13C-5275CCB68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06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175CD-BBF7-44F7-965F-07BCB277F454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7C758-F269-4A82-A13C-5275CCB68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3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Term 2 – ICT –Week </a:t>
            </a:r>
            <a:r>
              <a:rPr lang="en-US" dirty="0" smtClean="0"/>
              <a:t>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Changing Settings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A. Lawson</a:t>
            </a:r>
            <a:endParaRPr lang="en-US" dirty="0"/>
          </a:p>
        </p:txBody>
      </p:sp>
      <p:pic>
        <p:nvPicPr>
          <p:cNvPr id="5" name="Picture 4" descr="Image result for computer setting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22"/>
          <a:stretch/>
        </p:blipFill>
        <p:spPr bwMode="auto">
          <a:xfrm>
            <a:off x="7889965" y="3602038"/>
            <a:ext cx="4058452" cy="3086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computer setting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39507" y="3509964"/>
            <a:ext cx="2891085" cy="2891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8042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device settings?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3954" y="1825625"/>
            <a:ext cx="11051177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 smtClean="0"/>
              <a:t>Computer</a:t>
            </a:r>
            <a:r>
              <a:rPr lang="en-US" sz="6000" b="1" dirty="0"/>
              <a:t> </a:t>
            </a:r>
            <a:r>
              <a:rPr lang="en-US" sz="6000" b="1" dirty="0" smtClean="0"/>
              <a:t>Settings</a:t>
            </a:r>
            <a:endParaRPr lang="en-US" sz="6000" b="1" dirty="0"/>
          </a:p>
          <a:p>
            <a:pPr marL="0" indent="0" algn="ctr">
              <a:buNone/>
            </a:pPr>
            <a:r>
              <a:rPr lang="en-US" sz="4800" dirty="0"/>
              <a:t>A software control panel that enables the </a:t>
            </a:r>
            <a:r>
              <a:rPr lang="en-US" sz="4800" dirty="0" smtClean="0"/>
              <a:t>you the user </a:t>
            </a:r>
            <a:r>
              <a:rPr lang="en-US" sz="4800" dirty="0"/>
              <a:t>to </a:t>
            </a:r>
            <a:r>
              <a:rPr lang="en-US" sz="4800" dirty="0" smtClean="0"/>
              <a:t>configure or change </a:t>
            </a:r>
            <a:r>
              <a:rPr lang="en-US" sz="4800" dirty="0"/>
              <a:t>the appearance or actions in an application, operating </a:t>
            </a:r>
            <a:r>
              <a:rPr lang="en-US" sz="4800" b="1" dirty="0"/>
              <a:t>system</a:t>
            </a:r>
            <a:r>
              <a:rPr lang="en-US" sz="4800" dirty="0"/>
              <a:t> or the hardware.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44732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 smtClean="0"/>
              <a:t>TASK 1 </a:t>
            </a:r>
            <a:r>
              <a:rPr lang="en-US" sz="6000" b="1" dirty="0" smtClean="0"/>
              <a:t>– Computer Device Settings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6" y="1825625"/>
            <a:ext cx="11090365" cy="4351338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You are to find 5 settings on any computerized devices and tell their name and what the setting does and get a picture of the setting to explain visually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477490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86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Term 2 – ICT –Week 3 Changing Settings</vt:lpstr>
      <vt:lpstr>What are device settings? </vt:lpstr>
      <vt:lpstr>TASK 1 – Computer Device Settings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 2 – ICT –Week 2 File Management &amp; Settings</dc:title>
  <dc:creator>Allan Lawson</dc:creator>
  <cp:lastModifiedBy>Allan Lawson</cp:lastModifiedBy>
  <cp:revision>5</cp:revision>
  <dcterms:created xsi:type="dcterms:W3CDTF">2020-01-13T04:09:23Z</dcterms:created>
  <dcterms:modified xsi:type="dcterms:W3CDTF">2020-01-21T04:17:31Z</dcterms:modified>
</cp:coreProperties>
</file>