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8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3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0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75CD-BBF7-44F7-965F-07BCB277F45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C758-F269-4A82-A13C-5275CCB68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 2 – ICT –Week 2</a:t>
            </a:r>
            <a:br>
              <a:rPr lang="en-US" dirty="0" smtClean="0"/>
            </a:br>
            <a:r>
              <a:rPr lang="en-US" dirty="0" smtClean="0"/>
              <a:t>File Management &amp; Settings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Lawson</a:t>
            </a:r>
            <a:endParaRPr lang="en-US" dirty="0"/>
          </a:p>
        </p:txBody>
      </p:sp>
      <p:pic>
        <p:nvPicPr>
          <p:cNvPr id="1026" name="Picture 2" descr="Image result for file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" y="3981450"/>
            <a:ext cx="42862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ile manag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33532" y="3602038"/>
            <a:ext cx="4858023" cy="273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04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mean? Definitions.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92337" cy="4351338"/>
          </a:xfrm>
        </p:spPr>
        <p:txBody>
          <a:bodyPr>
            <a:noAutofit/>
          </a:bodyPr>
          <a:lstStyle/>
          <a:p>
            <a:r>
              <a:rPr lang="en-US" sz="4000" b="1" dirty="0"/>
              <a:t>File </a:t>
            </a:r>
            <a:r>
              <a:rPr lang="en-US" sz="4000" b="1" dirty="0" smtClean="0"/>
              <a:t>management:</a:t>
            </a:r>
          </a:p>
          <a:p>
            <a:pPr marL="0" indent="0">
              <a:buNone/>
            </a:pPr>
            <a:r>
              <a:rPr lang="en-US" sz="4000" dirty="0" smtClean="0"/>
              <a:t>Is </a:t>
            </a:r>
            <a:r>
              <a:rPr lang="en-US" sz="4000" dirty="0"/>
              <a:t>the process of administering a system that correctly handles digital data.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64235" y="1825625"/>
            <a:ext cx="500089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Computer</a:t>
            </a:r>
            <a:r>
              <a:rPr lang="en-US" sz="3600" b="1" dirty="0"/>
              <a:t> </a:t>
            </a:r>
            <a:r>
              <a:rPr lang="en-US" sz="3600" b="1" dirty="0" smtClean="0"/>
              <a:t>Settings</a:t>
            </a:r>
            <a:endParaRPr lang="en-US" sz="3600" b="1" dirty="0"/>
          </a:p>
          <a:p>
            <a:pPr marL="0" indent="0">
              <a:buNone/>
            </a:pPr>
            <a:r>
              <a:rPr lang="en-US" dirty="0"/>
              <a:t>A software control panel that enables the </a:t>
            </a:r>
            <a:r>
              <a:rPr lang="en-US" dirty="0" smtClean="0"/>
              <a:t>you the user </a:t>
            </a:r>
            <a:r>
              <a:rPr lang="en-US" dirty="0"/>
              <a:t>to </a:t>
            </a:r>
            <a:r>
              <a:rPr lang="en-US" dirty="0" smtClean="0"/>
              <a:t>configure or change </a:t>
            </a:r>
            <a:r>
              <a:rPr lang="en-US" dirty="0"/>
              <a:t>the appearance or actions in an application, operating </a:t>
            </a:r>
            <a:r>
              <a:rPr lang="en-US" b="1" dirty="0"/>
              <a:t>system</a:t>
            </a:r>
            <a:r>
              <a:rPr lang="en-US" dirty="0"/>
              <a:t> or the hardware.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473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TASK 1 - Computerized Systems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825625"/>
            <a:ext cx="5290457" cy="4351338"/>
          </a:xfrm>
        </p:spPr>
        <p:txBody>
          <a:bodyPr>
            <a:normAutofit/>
          </a:bodyPr>
          <a:lstStyle/>
          <a:p>
            <a:r>
              <a:rPr lang="en-US" dirty="0"/>
              <a:t>A </a:t>
            </a:r>
            <a:r>
              <a:rPr lang="en-US" b="1" dirty="0"/>
              <a:t>computerized system</a:t>
            </a:r>
            <a:r>
              <a:rPr lang="en-US" dirty="0"/>
              <a:t> includes: the computer hardware, computer software, peripheral devices, personnel, and computer </a:t>
            </a:r>
            <a:r>
              <a:rPr lang="en-US" b="1" dirty="0"/>
              <a:t>system</a:t>
            </a:r>
            <a:r>
              <a:rPr lang="en-US" dirty="0"/>
              <a:t> documentation (including computer hardware and software manuals, specifications for peripheral devices and standard operating procedures).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90" y="1690688"/>
            <a:ext cx="4957410" cy="356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29866" y="5222067"/>
            <a:ext cx="5290457" cy="1056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5 computerized systems and explain how they work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226526" y="5447211"/>
            <a:ext cx="2625634" cy="9797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/>
              <a:t>TASK 2 – Manual Paper Based Systems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825625"/>
            <a:ext cx="5460274" cy="43513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Manual paper-based</a:t>
            </a:r>
            <a:r>
              <a:rPr lang="en-US" sz="3200" b="1" dirty="0"/>
              <a:t> </a:t>
            </a:r>
            <a:r>
              <a:rPr lang="en-US" sz="3200" b="1" dirty="0" smtClean="0"/>
              <a:t>system:</a:t>
            </a:r>
            <a:endParaRPr lang="en-US" sz="3200" b="1" dirty="0"/>
          </a:p>
          <a:p>
            <a:pPr marL="0" indent="0">
              <a:buNone/>
            </a:pPr>
            <a:r>
              <a:rPr lang="en-US" dirty="0" smtClean="0"/>
              <a:t>used </a:t>
            </a:r>
            <a:r>
              <a:rPr lang="en-US" dirty="0"/>
              <a:t>to describe a </a:t>
            </a:r>
            <a:r>
              <a:rPr lang="en-US" b="1" dirty="0"/>
              <a:t>system</a:t>
            </a:r>
            <a:r>
              <a:rPr lang="en-US" dirty="0"/>
              <a:t> that keeps information on </a:t>
            </a:r>
            <a:r>
              <a:rPr lang="en-US" b="1" dirty="0"/>
              <a:t>paper</a:t>
            </a:r>
            <a:r>
              <a:rPr lang="en-US" dirty="0"/>
              <a:t>, rather than on a computer: It costs them about $65 to process a </a:t>
            </a:r>
            <a:r>
              <a:rPr lang="en-US" b="1" dirty="0"/>
              <a:t>paper</a:t>
            </a:r>
            <a:r>
              <a:rPr lang="en-US" dirty="0"/>
              <a:t>-</a:t>
            </a:r>
            <a:r>
              <a:rPr lang="en-US" b="1" dirty="0"/>
              <a:t>based</a:t>
            </a:r>
            <a:r>
              <a:rPr lang="en-US" dirty="0"/>
              <a:t> order. made of </a:t>
            </a:r>
            <a:r>
              <a:rPr lang="en-US" b="1" dirty="0"/>
              <a:t>paper</a:t>
            </a:r>
            <a:r>
              <a:rPr lang="en-US" dirty="0"/>
              <a:t>: People who sell </a:t>
            </a:r>
            <a:r>
              <a:rPr lang="en-US" b="1" dirty="0"/>
              <a:t>paper</a:t>
            </a:r>
            <a:r>
              <a:rPr lang="en-US" dirty="0"/>
              <a:t>-</a:t>
            </a:r>
            <a:r>
              <a:rPr lang="en-US" b="1" dirty="0"/>
              <a:t>based</a:t>
            </a:r>
            <a:r>
              <a:rPr lang="en-US" dirty="0"/>
              <a:t> products are facing rising costs.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9866" y="5222067"/>
            <a:ext cx="5290457" cy="1056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advantage and disadvantages of having a paper based system over computerized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Image result for manual paper based syst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626" y="1862325"/>
            <a:ext cx="4233545" cy="318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2011680" y="5447211"/>
            <a:ext cx="3840480" cy="9797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Term 2 – ICT –Week 2 File Management &amp; Settings</vt:lpstr>
      <vt:lpstr>What does it mean? Definitions.</vt:lpstr>
      <vt:lpstr>TASK 1 - Computerized Systems</vt:lpstr>
      <vt:lpstr>TASK 2 – Manual Paper Based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2 – ICT –Week 2 File Management &amp; Settings</dc:title>
  <dc:creator>Allan Lawson</dc:creator>
  <cp:lastModifiedBy>Allan Lawson</cp:lastModifiedBy>
  <cp:revision>4</cp:revision>
  <dcterms:created xsi:type="dcterms:W3CDTF">2020-01-13T04:09:23Z</dcterms:created>
  <dcterms:modified xsi:type="dcterms:W3CDTF">2020-01-13T04:18:04Z</dcterms:modified>
</cp:coreProperties>
</file>