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8BE74-EDCE-4847-BAC2-A0FCA5B28F5A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6AE8F-1FDF-45CE-BA0A-3A21057C1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7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6AE8F-1FDF-45CE-BA0A-3A21057C1C7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267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6AE8F-1FDF-45CE-BA0A-3A21057C1C7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267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F1D6-4A3F-4505-8AA2-5E53D7EA3C25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899930"/>
              </p:ext>
            </p:extLst>
          </p:nvPr>
        </p:nvGraphicFramePr>
        <p:xfrm>
          <a:off x="4411718" y="1646520"/>
          <a:ext cx="4267324" cy="4302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Name:</a:t>
                      </a:r>
                    </a:p>
                    <a:p>
                      <a:r>
                        <a:rPr lang="en-US" sz="1200" dirty="0"/>
                        <a:t>Capacity:</a:t>
                      </a:r>
                    </a:p>
                    <a:p>
                      <a:r>
                        <a:rPr lang="en-US" sz="1200" dirty="0"/>
                        <a:t>Use</a:t>
                      </a:r>
                      <a:r>
                        <a:rPr lang="en-US" sz="1200" baseline="0" dirty="0"/>
                        <a:t>: 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Name:</a:t>
                      </a:r>
                    </a:p>
                    <a:p>
                      <a:r>
                        <a:rPr lang="en-US" sz="1200" dirty="0"/>
                        <a:t>Capacity:</a:t>
                      </a:r>
                    </a:p>
                    <a:p>
                      <a:r>
                        <a:rPr lang="en-US" sz="1200" dirty="0"/>
                        <a:t>Use</a:t>
                      </a:r>
                      <a:r>
                        <a:rPr lang="en-US" sz="1200" baseline="0" dirty="0"/>
                        <a:t>: 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Name:</a:t>
                      </a:r>
                    </a:p>
                    <a:p>
                      <a:r>
                        <a:rPr lang="en-US" sz="1200" dirty="0"/>
                        <a:t>Capacity:</a:t>
                      </a:r>
                    </a:p>
                    <a:p>
                      <a:r>
                        <a:rPr lang="en-US" sz="1200" dirty="0"/>
                        <a:t>Use</a:t>
                      </a:r>
                      <a:r>
                        <a:rPr lang="en-US" sz="1200" baseline="0" dirty="0"/>
                        <a:t>: 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6712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Name:</a:t>
                      </a:r>
                    </a:p>
                    <a:p>
                      <a:r>
                        <a:rPr lang="en-US" sz="1200" dirty="0"/>
                        <a:t>Capacity:</a:t>
                      </a:r>
                    </a:p>
                    <a:p>
                      <a:r>
                        <a:rPr lang="en-US" sz="1200" dirty="0"/>
                        <a:t>Use</a:t>
                      </a:r>
                      <a:r>
                        <a:rPr lang="en-US" sz="1200" baseline="0" dirty="0"/>
                        <a:t>: 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202444"/>
              </p:ext>
            </p:extLst>
          </p:nvPr>
        </p:nvGraphicFramePr>
        <p:xfrm>
          <a:off x="88652" y="1651600"/>
          <a:ext cx="4267324" cy="4297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543">
                <a:tc gridSpan="2"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6955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Name: Floppy Disk</a:t>
                      </a:r>
                    </a:p>
                    <a:p>
                      <a:r>
                        <a:rPr lang="en-US" sz="1200" dirty="0"/>
                        <a:t>Capacity:1.4 </a:t>
                      </a:r>
                      <a:r>
                        <a:rPr lang="en-US" sz="1200" dirty="0" err="1"/>
                        <a:t>mb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Use</a:t>
                      </a:r>
                      <a:r>
                        <a:rPr lang="en-US" sz="1200" baseline="0" dirty="0"/>
                        <a:t>: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6955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Name:</a:t>
                      </a:r>
                    </a:p>
                    <a:p>
                      <a:r>
                        <a:rPr lang="en-US" sz="1200"/>
                        <a:t>Capacity: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Use</a:t>
                      </a:r>
                      <a:r>
                        <a:rPr lang="en-US" sz="1200" baseline="0" dirty="0"/>
                        <a:t>: 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6955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Name:</a:t>
                      </a:r>
                    </a:p>
                    <a:p>
                      <a:r>
                        <a:rPr lang="en-US" sz="1200" dirty="0"/>
                        <a:t>Capacity:</a:t>
                      </a:r>
                    </a:p>
                    <a:p>
                      <a:r>
                        <a:rPr lang="en-US" sz="1200" dirty="0"/>
                        <a:t>Use</a:t>
                      </a:r>
                      <a:r>
                        <a:rPr lang="en-US" sz="1200" baseline="0" dirty="0"/>
                        <a:t>: 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4041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Name:</a:t>
                      </a:r>
                    </a:p>
                    <a:p>
                      <a:r>
                        <a:rPr lang="en-US" sz="1200" dirty="0"/>
                        <a:t>Capacity:</a:t>
                      </a:r>
                    </a:p>
                    <a:p>
                      <a:r>
                        <a:rPr lang="en-US" sz="1200" dirty="0"/>
                        <a:t>Use</a:t>
                      </a:r>
                      <a:r>
                        <a:rPr lang="en-US" sz="1200" baseline="0" dirty="0"/>
                        <a:t>: 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060585"/>
              </p:ext>
            </p:extLst>
          </p:nvPr>
        </p:nvGraphicFramePr>
        <p:xfrm>
          <a:off x="36513" y="44624"/>
          <a:ext cx="8928100" cy="14631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7078">
                <a:tc>
                  <a:txBody>
                    <a:bodyPr/>
                    <a:lstStyle/>
                    <a:p>
                      <a:r>
                        <a:rPr lang="en-GB" sz="3200" dirty="0"/>
                        <a:t>Chapter 3 – Storage Devices</a:t>
                      </a:r>
                      <a:r>
                        <a:rPr lang="en-GB" sz="3200" baseline="0" dirty="0"/>
                        <a:t> and Media</a:t>
                      </a:r>
                      <a:endParaRPr lang="en-GB" sz="3200" dirty="0"/>
                    </a:p>
                    <a:p>
                      <a:r>
                        <a:rPr lang="en-GB" sz="2000" baseline="0" dirty="0"/>
                        <a:t>Types of Backing Storage</a:t>
                      </a:r>
                      <a:endParaRPr lang="en-GB" sz="2000" dirty="0"/>
                    </a:p>
                  </a:txBody>
                  <a:tcPr marL="91436" marR="91436" marT="45736" marB="45736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810">
                <a:tc>
                  <a:txBody>
                    <a:bodyPr/>
                    <a:lstStyle/>
                    <a:p>
                      <a:r>
                        <a:rPr lang="en-GB" sz="1600" dirty="0"/>
                        <a:t>Task 1: Put the different backing storages into order (smallest</a:t>
                      </a:r>
                      <a:r>
                        <a:rPr lang="en-GB" sz="1600" baseline="0" dirty="0"/>
                        <a:t> capacity to the biggest). Write the capacity and use for each backing storage.</a:t>
                      </a:r>
                      <a:endParaRPr lang="en-GB" sz="1600" dirty="0"/>
                    </a:p>
                  </a:txBody>
                  <a:tcPr marL="91436" marR="91436" marT="45736" marB="45736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AutoShape 2" descr="data:image/jpeg;base64,/9j/4AAQSkZJRgABAQAAAQABAAD/2wCEAAkGBhQSEBUUEhQVFRQVFBQYFBQUFBQVFBgVFBQVFRQXFBQXHCYeFxkkGRcVHy8gJCcpLCwsFR4xNTAqNScsLCkBCQoKDQwOFA8PFCkYFBgpKSkpKSkpNSkpKTUpKSkpKSkpKTYpKTYpKSkpKSkpKSkqKSkpKSkpKSkpKSkpKSkpKf/AABEIAOEA4QMBIgACEQEDEQH/xAAcAAEAAAcBAAAAAAAAAAAAAAAAAQIDBQYHCAT/xABGEAABAwIDAwgFCQYFBQEAAAABAAIDBBEFEiEGBzETQVFhcYGRoSIykrHBFCNCUmJygqKyU2Nzg8LRCDNDo7MVJGTh8SX/xAAWAQEBAQAAAAAAAAAAAAAAAAAAAQL/xAAXEQEBAQEAAAAAAAAAAAAAAAAAAREh/9oADAMBAAIRAxEAPwDeKIiAiIgIpZJA0Ek2ABJJ0AA1JK0JtjveqamVzKOQwU7XENezSWQDTMX/AEGniA3W1teZBv1FzJSbaV8Y9GtqfxSmX/lzK9Uu9jEGAXmD/vxs/pAQdAotJ02+qqHrshd+Bzfc5XCLfhJ9KmjPZM9vvYUG3EWtqbfVEfXpnj7kjH/qDVecL3qUUzwxznQlxAHLBrWkk2AzgkAk6alBmCJdEBEUCUEk9Q1jcz3BrRxLiAPErGMT3o4dBo6oDz0QsfN5xtIHeVpjaraqWvqJXyO+bbLI2GLXK1jHFoNuBcbXLli0khJQbrxTftA24ggkkPMXubG3vtmcPBYniG/CuefmxBE3oax8jvbc635VrsqUoL/iW3ldPcSVU1jzNfyY7Pm8unast3Ybz5o6iOmq5DJDKQxkkhLnxvOjAXnVzCdNbkEjmWslA34tNnDVpHEOGrSOsGxQdiIrZs1ivymjp5/2sMbyOguYC4dxuO5XNAREQEREBERAREQEREGL7z6rk8IrDzugewfzBkt+Zc0xrfG/asy4WGc8tRE0fgJlPkxaHag9DCpwqLVVaUFQKYKQKYFBM0qlVv0159D1qqF5q06hB0Fujxt9ThjDKcz4nviLjxIYRkJPOcpaCekLNFgm5WkyYRGTxklnf3GVzW/laFnaAoEKKIOVsTpTDV1UJ0MdTOLdRkcWnsLbHvVrlGqzvfBhnI4u54Fm1ELH9r2eg/yDFg9SNUFFQKiiCWygplAqjoPclinK4U1hOsEkkR6hfOwey9qz9aT/AMP1faarhJ0cyGRo+00vY+3cWeAW7FAREQEREBERAREQEREGmv8AEHWelRRA6fPyEdY5NjPJz1qYLYG/Osz4mxn7Knb/ALj3E/pCwBqCcKoFTaqgQVAVNdSNKmYgnJXkq3a9gXqJVvrtQ63GxHTrawQdP7v6PksLpGHiKeO/aW3J8SsgVGip8kbGfUY1vsgD4KsgIiINSb/sM+bpKkf6cr4n/dmALSexzLfiWpKgLf2+Wnz4RMBxDo3N+81wcPMLQJdmaD0gIPKiiQlkECoWUyggyrdXi3yfFqck2bKXQHo+dHod5e1g/EullyFT1RikZKOMUjJBbjeN4fp1+iuuKSoEkbXjg5rXDscLoKqIiAiIgIiICIiAiKD3WFzzIOY941by2L1jgbhsvJj+UxrHD2w/zWPtVfEajlKid5+nPM/25Xuv5qiEEwU4UoUwQVGqYKRqmQRJVXZ6j5aupo+OephuPstka935WuVFyyLdVScpjFP9jlZPZYW/1oOkAiIgIiIMT3pH/wDMlPQYz4PC5zgbYFv1XOA7L6eVl0fvNbfC6j7o/UFzfCfSP2mg97fQd+m/egpvClsqso1VOyCCKKgUEtl0julxMzYRTE+tGHQn+S90be8sDT3rnBbl3A4reKppydWPZI0fZkblNvxMJ/Eg20iIgIiICIiAiIgK2bT14goqiU8I4JXeywlXNYVvirOTwaosbGTko+6SZjXj2MyDnKnZZoHUFWClaFOEEQp2qQKZqCcqcKQKcIISnRZ1uMpC7E5JOaOlcPxSyxhvkx6wOUrbW4Ci9Crltxkij7mML/fIUG20REBERBjm8Vt8LquqInwIK5kgk1b1PLfaFx5tK6g28bfDKv8AgSeQuuWWnV3ZfvYQ4eWYd6D2yhUrKu/VULIIFQU6lQQWb7mK/ksWaCbCaGWO3S4Fsje/0HeJWEWXswXFPk1TDP8AsZWPP3AbSfkLkHWSKAKigIiICIiAiIgLWG/yty0MMf7SoF+yNjn38QPFbPWkd/1feqpYQfUhkkcP4jwxh/23+aDV7VOFKFMEEymCkCmCCYKcKQKcFBTm4re+5Cmy4UH88k85v0hshjH6VoeQrpPdtQ8jhNGy1jyDXu+9LeR35nFBkqIiAiIgsu2jL4dVj/x5v0FcqudllueF9ew6HyK6x2nbehqR0083/G5cl1Yu4oPdBfKAeI9E9rdCoOChC+9+vK72hb3gqdyCWylKmKhZBKoOZcEHgRbxU1lEIOndhcV+U4dTSni6Jodz2ewZXDuIKvy1puIxAuoZoj/o1Dsv3JWNk/WZFstAREQEREBERAXO2+Wqz4w8c0cMLO8Z3kfn810SuWttK3lsTrJBwNQ9o/lWi/oQWhRCgohBMFEFQQIJwpgpFNzIKFQ27SBzi3jp8V1Xs6y1JAOiGMeDAuXKaLNIwdL2+AOY+5dT4KP+2h/hM/SEHtREQEREHhxxt6WcdMMo/I5cjVPrFdf4i28Mg6WPHi0rkOsb6R7UE1G7h+Jv9bfe5evmXgpn2v1ZT4Gx8neSuA50EhRRKgUEFCyioEINj7jMUyV8sJOk0GZvRmhdr3lr/wAq3ouYNhq/kMTpJCbATBp7JWuh/rC6fQEREBERAREQU6iYMY5x4NaSewC65EilLxndq55L3H7Tzmd5krqHbyv5HDKuQcW08lu0tIA81y/G2wAHMgmUQoKayAFMFBEEyipQpig9OEtvMOoOPuHxK6iwkf8Abxfw2fpC5iwVvzjj1Ae8n4LqDD22ijH2G/pCD0IiICIiCnUNuxw6Wn3LkTEm2kd2rr2TgewrknG2Wmf94+9Bb4PXHQbg/iBb8VcInaDptr286tjirjA7Q9tx2O9L4oJyFAhTuUtkEqgVNZQQSOJGrdHDVp6HDVp8bLqzZ7ExU0kE40EsMclujOwOIPWCbLlVdBbm8Q5TCYm88LpIrdAa4ln5S096DOEREBERAREQYDvtruTwl7b2Ms0MY6/T5Rw9ljloEBbj/wAQFT8xSR9Mz3kdTYnMB/OtOoCiiiEEFEKNlEBAUUspgNUFwwUantPlYfBdPUn+Wz7rfcFzNgLNR1289fium6ceg37o9yCoiIgIiIIO4Lk7aRtqiX+I/wDUV1kuU9rmWq5x+9k/WUGPvXtpHaDst7J/sQvG9V6B3EdFj43B+Hgg9/MoFRZwUnKDt7NUEVBU3TdXiqEk56UHpLrLau4LGBnqaf6xbKztDQyQW7OTPitMvcsy3PYpyOKw34SExn8bTb8wag6ZREQEREBERBobfjiBlxOGBouYoOni6d17dVhG32liEmzs4/0833XNPvIV72sm5XaGqeToxzRfmAihjb3agnvK8zNrw43bGTFe2fO0PNrk5YrXd02ve2tuF6LHJQSN9aN4/CfgqIPWs2rMXiiYHve1rXC7ddXCwPojieI8VJS4hDUMLmZZAOILbkdRaRdBh4apg1ZRHh0D2hzo2x34kejb2bKEmzkJF2SAj7Ml/AOBuokss2MZyKU6efuVyxTDeRYXh+YDmLbHxB+CsUOI5tMpHffrRWSbN6vaOlwHdmsumYxYDsC5e2KlvURDpezzeF1GgIiICIiAuWtuW2rJx++k/WV1KuX95MeXEKgfvX+Zv8UGIvclNIQ7TiQQO21x5geKleqYdYg9BB8DdBkmHNaalgtdkjW5QdQM8dxx58wKnqWWNuheGWTI2ORvGNx/I7lWjwJCvWOQ2mdbgdR2HUKwWWYL3VeyVRHAyZ7LMkiZK3Vtg2R+VgeSQGuLLvsL6WBsTZeSVqvFTjl6eGKWd0jYBlhbG3I8MIIyySH12geiBbS/OrRij16cHquSnjk/ZyRv743tePNqp1bw5xLW5BzNBuqcHrDtCg7Gp5g9jXDg5oI7CLqosd3e1Jkwukc7jyLRc84bdrT3gA96yJQEREBQcbC6ivBj1QY6Wd41LIZXAdbY3Ee5BzngsbqutrHtsTI6cgkXFnSWZccCLFoWOU9DOJAww3kzucLMLWMLgBcOHo5bAdWg7FkWwtMRC5xHHKPAarJSVRhuIxshqaZk93QtgDAdR6Q0J0INr5Cba24dBqYQYxXzOgJ5EREuNyRxblvfn0cRz271klZRslblkaHDoI93QvP/ANPYyJ0cTQ0EHQDiSOfpQYlir5p7vNgL+gwm+VttBa1sx5zrxVlo8TkgkDmONwfSabWIB1aR5dSzCGK9rc6xjaWoaZiGgeg1rXEc7mj0ifd3KjJNpa4PpWObwfZw7Mp+J8lisBs156re0Q34lXHE4zHS08buOUuI6M73Psrfa0R63Dyuf7LIyXYBmatgH72L/kaup1zBurjLsSgAF/nGHua4OPkCun0BERARWvaHaWnoYeWqZBGy4A0Jc5x4NY0auPUOi61vif8AiDhBIp4JD0PlsG+wHX8bINuLmDeZI7/qlWHDTljkPVlbceNyr3iO+OSa4dJI0H6MYDB5G/msDxivZLIXBzzf63/zggtzyqZU5A6feoWHSgudIc0DweLcrh15Tkd+VwP4Vfpn8pTwycfQyuP2oyWH3LFoIM7SBzG/krphEE7ozG31c5dxva4ANvBWCM+i8Ln3Nhr2aq9NwWMODZHlz3erGwF7yehsbASVmmAbuKmUjLTGGP8Aa1Ba24+zE0l5PaB2po1rDhsr/VYe/RXrCdh5ZpGsBs95sA3U68+o4Dpst34ZusgZYzSPlP1RaNng30j4rLKDCooG2ijawfZAF+08SoIYRh4gp4oW8Io2MHYxob8F7ERAREQFK9gIIIuCLEHgQeKmRBzxtdTyYXWSQNjHIuOeB1iAWO1IB4Xabtt1A86tbNsPrReB/wDS6SrsNimblmjZI3oe0OHmsZr902Gy8afIemKSSLya4DyVGmo9q4TxDgvTHjkB4SAX6Qs4xDcFTuvyFTPH0B2SVo7cwDj4rENoNzFRSsMhqqMxNGrpi+nPueDz86Cx1+ERykmGp5Ik3cGuOQk8TkuLE9XFRwzZSNrw6Vwk1B9BjWtHXa/pHtNliAxAfVPa06dy9UGKgHRzh2396D07XT3nI+qAPIH4q3TxmwA5v7BXORrahzSQCW3uQbXuR61uKkroorgB5BAsQ31fFQXLYGvfTVbJ22vHc2OgIIIIJ6CCVt6HfVE3/OjY3rbUMP5XAe9aEkgi5y53eoRti5mHx/sg6Jh33YWSA6YtJ6WOLR2ubcBZvSVbJY2yRuD2PaHMc03a5pFwQehcmUtOw8Y9O11/G63nuOry6gkhJJ+TzuY25ucj2tlaO7MR3INdb48ZfU4q+G55OmDWMbfTMWNfI+3Tdwb2M61hj6I8Qzy+KzJ8bJccn5W2V8k97m2rXADXsavLthtJA28NLG24tmmsCBrqGdJ6+tBhtRTuB9XyCpAHob3gJLUudqTdUjIgrZgOZngD8FAyj6rPZH9lQzKKD3UuLOYLBrC36uUAX6bgXuvTT4mS4XNmXBMbSQ11uZzhYkeCtLQq7GINzbF7zKKnGX5DHT3tmkpw0l3W8EBx8XLZeE7ZUdSQIqiMuP0C4Nk9h1iuV4rjnXshnI46oOtrouc8C27q4LcnO+w+g75xp6rOvYdhC3rsvjfyqmZIcoeWjO1puA63N1ILuiIgIiICIiAoF1uK8+JYiyCF80rg2ONpc5x5gBcrQ+0e82WuHrclERcQtcQf5h0zny6kGe7ab4YaUOjpbTzi4vryLHfacLZ7dDTzWuFojajaeorpeUqZC8j1W8I2fcZwb28etT1k4dwVtfEg8mVRCr8moiNBRY5e+kxQs4AeyP7KgIlHk0Hsnxkv9Zre5tlQZWgH1SeoGy9GE4DNVOyxNNud5Byjs6VtDZjd5BTjPKBJJ0uGg7BzIMEggcGB7o3sBOmcfEaLa25BgDasj6ToXW67SN9zR4LGtp5pa+T5Fh0Ze/M3lZAPmYwDf5x9rDh266LaOwux4w+nyucHyvsZXgFrSRezWgngMx7boLJtTubpqt7pYpJKeVxcXZCHRuLuJLHaj8JHErV2O7l8QpySyNtSz60LgHW+1E8g+BcukUQca1VG6N5ZI1zHjix7S13suF7KjkXYGL7PU9U3LUwRTAcOUY1xHW0nVp6wtd4/uBppLupJX07vquHKxeBIc3udbqQaALFCyznaLdFiFJc8ly8Y+nTgvPRrF647getYfJCWuyuBa4cWuBa4drTqEFOMr1RRkjQE9YBI8eAVXkfmlkMcRGHgDpB80GPxg9nmvZBTg8de3+yq4fhckzg2GKSV17Wjjc+x+1lBDR1mwWwMF3NVcgBmeynGlwRyslucZWuDQfxFBhDDZbD3UYnPy2RkbnxEjM+xyAX9L0+FxxA7RzrMsH3VUMIGePl3aaz2eLjn5O2XyWWxRBoAaA0DgAAAOwBBOiIgIiICIiDTW/naF7nw0DQWseBLK46NeGkhjGn6ViMx7GrW7G24LqWsoI5W5ZWMe3oe0OHmscrN1uHSC3yZsf8ABLov0EKwaDvcahp7WgqR1DEeLLfdc4eV7LcVVuQpybxVE7Psu5N7f0h3mrDX7lqtt+Rngk6A8Pi8XDN7leDXD8DYfVc4dRsR8F537OyD1S13i0+74rOnbvMRjPpUxcPrRSRvb3DMH/lVE4PNGfTikb95jgPG1lBgbsOe2XkiBn7dPEK/bNbIiaR3Km+Qj0Rw4Xv1r1bXUBp6mCZ3otka2xOgJGhsshwnCaltYOQhdJnbldwDBbUOe86NFjfp6AUGRQQQ0sWZ2VjGi5JsAAOteqj2eqK+xcXU1Kdb8KiUdDWkfNtOvpHXoHOMjwbY1rXCWpIllGrRb5qI/u2ni77R100sslUV4MGwOGkiEVPGI2DmF7k85c46uceckkle9ERBERAREQFacc2VpaxuWpgjlHMXNs4X52vFnNPWCCrsiDX825KgOjeWaOgSl3gXXPmrnRbr6KNoaWOkaPoyPJb3tFgewrLUQUKOhjiaGRMaxo4NY0NHgFXREBERAREQEREBERAREQEREEFJNwREFtxTgztKuFPwUUQVUREBERAREQEREBERAREQEREBERAREQEREH//2Q=="/>
          <p:cNvSpPr>
            <a:spLocks noChangeAspect="1" noChangeArrowheads="1"/>
          </p:cNvSpPr>
          <p:nvPr/>
        </p:nvSpPr>
        <p:spPr bwMode="auto">
          <a:xfrm>
            <a:off x="63500" y="-722313"/>
            <a:ext cx="1476375" cy="147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data:image/jpeg;base64,/9j/4AAQSkZJRgABAQAAAQABAAD/2wBDAAkGBwgHBgkIBwgKCgkLDRYPDQwMDRsUFRAWIB0iIiAdHx8kKDQsJCYxJx8fLT0tMTU3Ojo6Iys/RD84QzQ5Ojf/2wBDAQoKCg0MDRoPDxo3JR8lNzc3Nzc3Nzc3Nzc3Nzc3Nzc3Nzc3Nzc3Nzc3Nzc3Nzc3Nzc3Nzc3Nzc3Nzc3Nzc3Nzf/wAARCACCAMkDASIAAhEBAxEB/8QAHAAAAQUBAQEAAAAAAAAAAAAAAAIDBAUGBwEI/8QASBAAAgEDAgIGBgYEDQMFAAAAAQIDAAQRBSESMQYTQVFhcQciUoGRsRQyQqHB0SNicvAVFiQzU2OCkqKywuHxFzRDJVRzg9L/xAAYAQEBAQEBAAAAAAAAAAAAAAAAAQIDBP/EAB4RAQEBAQADAQADAAAAAAAAAAABEQISIUExAxNC/9oADAMBAAIRAxEAPwDtlFFFAUUUUBRRXjMFUsxAA5knag9oqjvuk1rE5isUa7lzjMZwg82/LNU1xc6negveTrFF/RxnhUDxPb76DYyXEERxLNGh7mYCmDqlipx9KiJ8GzWPRYEQmFTMfZiTOT8vfTgtriQfppBCnsQnc+Z/Kria1p1Kzz/PA+QNefwpZf8AuF94Nc417VtI0iFuKH6RMuwhtwC3vJO3xrAX2s9IdUkP0awuLa3P1IoBxcX7ROSfdir4mvoU6tpwODewA+LipMc0UoBikRwfZYGvm+10rpZPIrQ2F9kfawEx8a0thpvS2BkMttZZ5hprxInU+Yzn4U8abHbhvyorm+lX/TiBx1kmj3Ee36KW5ZiB4Oik/HNbS01WR4V+lW/BPjdYSzDPgWVflUymrSg7VSXHSFIgeCAnAyxZwAvfk5wMeJFZ9el0+rX507RlNxON3khGIkH7XM/cPOlmK2N/qFtYxcdxJgn6qLuzHuAqNbLfX7ia7BtYAQY7dW9cn9dv9I95NJ0vSFtWE90wmujzcjZfKrXYcqzAUUUVQUUUUBRRRQFFFBIAJOwHbQFJlkSFC8rqiDmzHAFQbu/IBWDAPtt+VUs0RuX47mRpnB24wCB5DGB7hVkTU266QqzGPTIWuG/pG9WMeXaarpba81JuLUbkyLnIhHqovuHP35p4RSgbCTHh6vyxSZUlAy8jKO95cfM1fFNBihs14I7eWZ+xIoyR7zyFJe1u7gfyo9RCR/NRDc+bflUKdrMfz19ZA/1l0n51U6jHpksbEappKnxvI/zq4auNW1W00S045FkZFH1IVLH3ns99YXUOld3rHFHpz4hPZAc582/4FLluLKybK6rpzj+puAx+6q6fVdBimNxFMi3ON3ghOW8wRg+/40s9eiPbTo/q95MCYobaIDOZjxMfcDt99bHTtDmhI4biOQKcsoU8I+f3/dWe/wCodpHHi30ZZCBj9LdMhPwBA+JqNL6Wb+JeCLo9ZRY9qdm/0jPxpz119LK3A00SXEQkdQRt1MUaoTntyRxff41cRQzxKVis0RR9XiZV+WTXGrz0q9Kp0KW8tlZqT9aC24mx5uWH3VVXHSTpJqg4b7W70xnsD9UMeSAZrXmk5v123U9bstJz/C+r2NscnhhD8Tnwxsc+7esxe+keCXjh0SykcYx9JvD1cZ8cfWx4HB8K5bbrBbnhzGjHdjy99LnSG49WfUXWL2I4Tk+Z7am6vpZdI+l9zqJELzmfhPrHhCqSP1RsAOwbnvJpnQum2raGpTTrl7dGbiZVCsrHvIYUzZ6PpTkDj1CbJwAFVR8hV/a9F9DbDSWtwT2hrkjHng1mzF2LvS/TLfKoF/a20+/1lzEceP1hWn0/0t6LcPwXVlfW/wDWDgkX7m4v8NYyPQujcTYTSY5mxkCWaRx8Cx+VaHSdA0zKyrounw93DbLxfHGaeNrPnNxs7Tpz0augpTV7eMscBZiYz/ixV3a3ltdpx2lzDOntRSBh91c91rWtG6MWytcRQiZx+it4kXjfx8B48vftXONZ6TXuuzLJO/VxI3FFAmyxnlnsyfE9+2OVLzjb6Qor5z07V9bSXFnqd6m3MTtwr7icVsdE6V65Zyxm7vpb2LPrRzKu48CBkfHzqYOt0VG0y+h1Kxiu7fPVyDYHmCNiD5GpNQFVWtahBZ2ss1zII4IhxOx5CrWuUely/k+gW9qomVGvCXwmQ6qpxuM9pB91BWax6RruV2TSreOCMEgSTDjY+IHIffWem6V9IJuIyaxckE8k4UA8BwgVmri6aN9gAOWSpps3rctj/ZNUxcTalfT566+upM8w07EfOobKjtxOqs3tEZNQvpveE/vf7Ur6aD9jH9oUEzCjkB8KOXLYVFF0O1W929e/S07Q4/smgk8RPM586Q0aN3Anl40yLqH2/jU7TdWt7RZlkhgnSXh4uM7gA5IB7Ac7+QPZVENoWXcCkHjAww28a0S63o8jKZdAtsZyRFcuuR7htVKzKx33z2Z5UEMKitxKoBpRlYYAXftwedPlEPZSDDvsaBdsImPE0kCvnbrM7e7FX1npFxOQyupTGQVi/wB6zbRtjcV7DJPbNxW80sB74nK5+FblsZ65nToNjo8yp6sTsf2fWNT49Gv5GwITGvtE8vIVzmbWtZmXEmqXhGMbTMp+6oU8t1cAie7upVPNZbh3B9xJrP3aXn1kdotdP03SkEmpXlrAw5medUA/vEVRdK/SDaWSNadHXiurgje4XBhjH6uPrny28+VcqWyRSCqoD3hRUqGBRuzDarpOZCna5vbqS5u5pJppDl5HO7ef5Vb6dpjzAMQVjzue+p2naIy8L3ilcjKxkYz51fpCiJxv6kY5Y3LeA76yqLa2iRpwxqFRdye6vZrlI8RwDLEd+M+J7h++5pFxdPKxhhAAXn2hfPvPh8hTSIEB5kk5Zid2Pf8Avy7KlquxdCJUl6NWZji6tVDLjOckE5Pv51e1kPRnf/SNGls2XBtJNj3q2SPvz91bCoPK5L6XgRaWpA3+nsnlmNyP8tdarm/pShVrCdnGRFcRSeWfVz/joOMTxYmL4BCnOC2M1HEXCrZi4i2yN3e7tq1mHCzIwHFnGcUwyKSDwjbG2+/nWhWvFtwiORCpPWOTxd3JcDGN+ZOc8xSlgSadxD1vVgEqGi4mbwIDbfGphjwGwD62N+LYeGO340mJOrcsHZD3pv7jVwV5hJBbhZB3Bc700yMoByw8NxirJ40Zi2I8k5x1eM+O1RZ1JHqISO8bhaYI3WOPtN86W2c7v7zHivREucO2FxvmpCwKw9RyQeWHNBFyPahPmMUF2HIKf2WNSnh6teIl3xsFJJyaYjty7F2GB3UDYuHHtD/7KUt5IDgSSfAGnoolOeKXhQcPGrZGc/Z89jg0dRg5XhKkZ+pz88jY/nVwNi9kH/kPvSli/bvQ+akUs2oZ0SPDM/u8gPPfnyxQbaMlnAHVoOxfr+faM8qBIvM8xGf7RH4UoXOfsZ8nFNLahzISyoqAsSSNh7zvXggj4SWTJztjYmgkpMrEAqy576vOi1g99r1pEIhKA/GyE44gu+M+6sqECzoPHmK3Xo7ikk6TBUupUKWk0nEgXOwA7QfaoV0DXIGsLVxfW3EqZEDKccJ7s93hWPnmkuG4i+FO2QcbdyjsHj8O+r3pKbg2kSXN/dXUfWZ4J+DhzjnhUGffms6xyck5NZqQbKoVQAo7BXuaQa8zWVdM9FKf+nahJjdp1XPkv+9bjFY/0YRlOj0j/wBJcsfgAPwrYUHlYf0lQCTSr/Izm148eKnI+Vbis90utuvgVDymjkhz4sMD50Hz27Fj6xye+kE70KSUUkEEgZHcaS6K3NQfMVQO4XGdsnFeFgQCNwaYu1C2xHPB2zTloAbSPb981qBXEp7MUqNyqYU4A8KbcY3rx3SMAO6r3Z2qiQs5VgykBgcgjYj30t7hpjmQq7cssAT8abRo35MjZ7t6V1cZ+wvwoEmQIpMcaq3LIA2ptAVBJAJPtA5FPGGMjBXbzoMK9jP8amGmVVQfWTI7RnFKVYwWYhgRuowG38eVKKEcmak4b2xVCZFDKxJYs49fK8+/ftpEoPCEB4lG+SPD99qdPH2FT8antpV4oB/QsP2yPwoKgqqGPhKNw7k8G58N6ambJLHBJ7hipV3aywy8MnCCRnY5FMdQcZ4gQe3/AJoISIWnUgbA1vfRuo/jHcP7Ol3H+aIfjWSjiCtklfjWy9HEZGqanOeSaa6+9pYv/wA1Cr3pK+Y4R+sazxNXHSF8iEedUualHpNJJwCaCaVCnXTRxe2wX4nFZHbuiWnDS+j9nbglmMYkkJ9ptz86t6RGvDGq7eqAKVQFVXSVCdOWQf8AjlVvmPxq1qJq0XXabcpjfqyR5jf8KD5w1uD6LrF9CAAEncADsGdvuxUE1e9NYer6RzuM8M8aTDbtxwn70NUJPfVIZuxmB/Kixb+SAdoJFKmw0MgB+yflUvQOj+o6lAJFTqbVjkTP9oY24R2+fLxrUEGSX1xGo4nbZVHMmnzYrhJb31Qv1U57/j5CtFb6RFbKYdOXrpBtJO5yPee3yFJuNFl4uJbgGX7UroDw+A7h8TWsXMZ+SRY39aML3IFyT545eVefSoxuy48iR+FWp0OXAPWoX78EDHjvUK2sMSs7gPjILD6g+7f5VnOr+HohJEdeJePB5ePlThUYznHgRUtIo8soyGB34sb0y8LSZEMqq4JwOEkY8amdHq/iJI22eymw+eVWKWfqkSMJCd+dR7i14CuRl3Pqou5by8PGnsxDklKgHhznbmBWqZspjFZmSJbUCS8YcecIgHb3D860HWAL21qM1U6yf5T5R/nSLcfoo+/gHypOrSB53I9j868t3HDGM/ZFZqpE4jSKVygJUE778qv/AEZSGSDXpG4fVgt0yvZxSNn/AC1SDcyZ5DIOa0nQBAmg6rMAAZZrdDt3B2/GpCndfb9JEO4Gqomp+utm4Qdyiq3NKFV5v9n63ZjvpOauOiuj3Ot6vDFbr+iidXnc8kTPb4nBAH5VB2yyj6mygiyTwRquT24Ap6geWKKAoIyCDyOxFFFByTpnoBu2e1DLFdW7E27PydTvwk9x2wew1iIejesT330OPTrkyd5T1AO/j+rj3133XtFi1WEEuYpkHqSAZ9xHaK5w+t6pas0dreIkSHABtwVI79xn/mtT2m4b0robpujLFPrri7vmHqWsXrKG7lHNvM4HhVzNp73+PpI6qAna3jOeJf1iOfLkNvPlVTB0r1NZHaaPS524CAwiZGPgTxctqVF01vw38t6PQEdrW93nPuZR861jU7k/Fn/BEQG/1QPVVRgHtH57VXanbQ2cfWXUojTOFVRux7gP3/Cn4+mNlKx6/Tb2LJ/a+JG3b30mLWejBmMz31yJT9u4XJXywMV14vP+nPu9X8Ukmlz3qk3CPbxA5WINni8X2yD76S2kBI+DIwgOMoAR48tq1Md9oc5xFq0OB/SHH5UqTRprxw1pfWc8ZIxEDlSPHBOa3f5J8cp/ZPVc4ns7R7kK1zHufqcLet379pqUltHIMW7wsmNgjDetRqPQ/VPpp+hQWSWzjDcRAbn3cPLwzUu00O9mxaW6SWlum0t3ID1j9pESknhH6x322HbXLyz3j08S2sUbWVpmtrWMSXC/XB+rF+2f9I3PhTWptadH4maZjPfSLnB5v3Z9lR++a0PSXX9N6PW/8E6Bbo86DDTEZSPvOT9d/wBzvtXOpw9xM807dZI54ndubHxrNq9dfIrbi7mvbxJrl+J8gADZVGeQHdWqeT9HzNUq2qsRlF8DvtUhkkbzz2VIxTN+2ZyP1fzpu1YkLv2UyBI0p4xgg4wR2U7Gc8KsWD+y0eQT3g/nWaqyaVurbJ2wSdq2HQz9H0Wuv1tRA/uxD86wwGBgLv4Vu+j2IuiNpv8Az93O48QvCnzU0EHV2BvCB2KBUKn79g13JvsOVWHRXSm1jXLW2MbPCHDzkchGNznz5e+pRI0Tofqusww3EEax2sj4M0jfZzuQOZ/Out6JpFrotglnZJhAeJnb6zt2k1PjQRoqKAqqMAAYAFe1AUUUUBRRRQImiWaJ4n4uF1KtwsVODtsRuPMViv8ApV0Zj/7EahZ45CG8cge5ia3FFBzy49FxKkWnSG9XwnjSQfhVPcejbpLDn6HqWkXXcJoXgPxXirrde1dpji79Del9uCz6bay45G1vic+5xWZv+iOq2/E9xoGuxZO5gVJ/uXJr6OrymmPluTTlgYiS4vrRh2XllJGRS7K00+6mZr64068TgwrJJwuD45A+dfULDiGG3HcagXeiaVerwXem2cynseBT+FJUxw20h6r/ALHUNUhA5CC+Yr/dDfhU2a41GcxJc61qDW6uGaFwQH8CcZPkdq6Rd+jboddnLaHDERvm2d4f8jCoT+izQkB+hXWqWpPLhu2YD3NmteRlc3udNNzIzpNAVJyAxwRUc6DMBsiN+ywroNx6L7sJiy6UXIPZ9Ktkl+XDUCX0e9K4Aeo1HR7zHLrYnhP+EH508omMWdImTcwsAO3FNm1HWJEq8Ur7Knf4nuA762H8VemMWFl02ycHbihvCQPHDAVr9F6BafbWgbUFaa+kAMsqSMAD7K+A8t6t6hjl9r0Y0mR5/pV3qCycYPFGkbDBVTyOO3iA8AK9k6HWxbNvrqoPYuLNhn+0rH5V1d+g2l8TNHJdRswAJ41PLOOzxqPL0Ei5w38i/wDyRhvkRWdVy226JxRyceo6vbmEH+bskkeRx5uqhfvq2vrpDwdXGsFrbxiOGMHaNF+Z5knxrYydA7sn1L+AjvZCPxNT9I6DWdpcR3F5Kbl424lTh4UDDkcbk+/bwpow9h0K1y/VJzaiDrgG4pnChQe8c8+GK6f0c0K10GxFvbjjcnMsp5yN4+HcKtRyorKiiiigKKKKAooooCiiigKKKKAooooCiiigKKKKAr2iioPDRRRQFFFFUFFFFSAoooqgooooCiiig//Z"/>
          <p:cNvSpPr>
            <a:spLocks noChangeAspect="1" noChangeArrowheads="1"/>
          </p:cNvSpPr>
          <p:nvPr/>
        </p:nvSpPr>
        <p:spPr bwMode="auto">
          <a:xfrm>
            <a:off x="63500" y="-608013"/>
            <a:ext cx="1914525" cy="123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data:image/jpeg;base64,/9j/4AAQSkZJRgABAQAAAQABAAD/2wCEAAkGBhQSEBUUEhQVFRQVFBQYFBQUFBQVFBgVFBQVFRQXFBQXHCYeFxkkGRcVHy8gJCcpLCwsFR4xNTAqNScsLCkBCQoKDQwOFA8PFCkYFBgpKSkpKSkpNSkpKTUpKSkpKSkpKTYpKTYpKSkpKSkpKSkqKSkpKSkpKSkpKSkpKSkpKf/AABEIAOEA4QMBIgACEQEDEQH/xAAcAAEAAAcBAAAAAAAAAAAAAAAAAQIDBQYHCAT/xABGEAABAwIDAwgFCQYFBQEAAAABAAIDBBEFEiEGBzETQVFhcYGRoSIykrHBFCNCUmJygqKyU2Nzg8LRCDNDo7MVJGTh8SX/xAAWAQEBAQAAAAAAAAAAAAAAAAAAAQL/xAAXEQEBAQEAAAAAAAAAAAAAAAAAAREh/9oADAMBAAIRAxEAPwDeKIiAiIgIpZJA0Ek2ABJJ0AA1JK0JtjveqamVzKOQwU7XENezSWQDTMX/AEGniA3W1teZBv1FzJSbaV8Y9GtqfxSmX/lzK9Uu9jEGAXmD/vxs/pAQdAotJ02+qqHrshd+Bzfc5XCLfhJ9KmjPZM9vvYUG3EWtqbfVEfXpnj7kjH/qDVecL3qUUzwxznQlxAHLBrWkk2AzgkAk6alBmCJdEBEUCUEk9Q1jcz3BrRxLiAPErGMT3o4dBo6oDz0QsfN5xtIHeVpjaraqWvqJXyO+bbLI2GLXK1jHFoNuBcbXLli0khJQbrxTftA24ggkkPMXubG3vtmcPBYniG/CuefmxBE3oax8jvbc635VrsqUoL/iW3ldPcSVU1jzNfyY7Pm8unast3Ybz5o6iOmq5DJDKQxkkhLnxvOjAXnVzCdNbkEjmWslA34tNnDVpHEOGrSOsGxQdiIrZs1ivymjp5/2sMbyOguYC4dxuO5XNAREQEREBERAREQEREGL7z6rk8IrDzugewfzBkt+Zc0xrfG/asy4WGc8tRE0fgJlPkxaHag9DCpwqLVVaUFQKYKQKYFBM0qlVv0159D1qqF5q06hB0Fujxt9ThjDKcz4nviLjxIYRkJPOcpaCekLNFgm5WkyYRGTxklnf3GVzW/laFnaAoEKKIOVsTpTDV1UJ0MdTOLdRkcWnsLbHvVrlGqzvfBhnI4u54Fm1ELH9r2eg/yDFg9SNUFFQKiiCWygplAqjoPclinK4U1hOsEkkR6hfOwey9qz9aT/AMP1faarhJ0cyGRo+00vY+3cWeAW7FAREQEREBERAREQEREGmv8AEHWelRRA6fPyEdY5NjPJz1qYLYG/Osz4mxn7Knb/ALj3E/pCwBqCcKoFTaqgQVAVNdSNKmYgnJXkq3a9gXqJVvrtQ63GxHTrawQdP7v6PksLpGHiKeO/aW3J8SsgVGip8kbGfUY1vsgD4KsgIiINSb/sM+bpKkf6cr4n/dmALSexzLfiWpKgLf2+Wnz4RMBxDo3N+81wcPMLQJdmaD0gIPKiiQlkECoWUyggyrdXi3yfFqck2bKXQHo+dHod5e1g/EullyFT1RikZKOMUjJBbjeN4fp1+iuuKSoEkbXjg5rXDscLoKqIiAiIgIiICIiAiKD3WFzzIOY941by2L1jgbhsvJj+UxrHD2w/zWPtVfEajlKid5+nPM/25Xuv5qiEEwU4UoUwQVGqYKRqmQRJVXZ6j5aupo+OephuPstka935WuVFyyLdVScpjFP9jlZPZYW/1oOkAiIgIiIMT3pH/wDMlPQYz4PC5zgbYFv1XOA7L6eVl0fvNbfC6j7o/UFzfCfSP2mg97fQd+m/egpvClsqso1VOyCCKKgUEtl0julxMzYRTE+tGHQn+S90be8sDT3rnBbl3A4reKppydWPZI0fZkblNvxMJ/Eg20iIgIiICIiAiIgK2bT14goqiU8I4JXeywlXNYVvirOTwaosbGTko+6SZjXj2MyDnKnZZoHUFWClaFOEEQp2qQKZqCcqcKQKcIISnRZ1uMpC7E5JOaOlcPxSyxhvkx6wOUrbW4Ci9Crltxkij7mML/fIUG20REBERBjm8Vt8LquqInwIK5kgk1b1PLfaFx5tK6g28bfDKv8AgSeQuuWWnV3ZfvYQ4eWYd6D2yhUrKu/VULIIFQU6lQQWb7mK/ksWaCbCaGWO3S4Fsje/0HeJWEWXswXFPk1TDP8AsZWPP3AbSfkLkHWSKAKigIiICIiAiIgLWG/yty0MMf7SoF+yNjn38QPFbPWkd/1feqpYQfUhkkcP4jwxh/23+aDV7VOFKFMEEymCkCmCCYKcKQKcFBTm4re+5Cmy4UH88k85v0hshjH6VoeQrpPdtQ8jhNGy1jyDXu+9LeR35nFBkqIiAiIgsu2jL4dVj/x5v0FcqudllueF9ew6HyK6x2nbehqR0083/G5cl1Yu4oPdBfKAeI9E9rdCoOChC+9+vK72hb3gqdyCWylKmKhZBKoOZcEHgRbxU1lEIOndhcV+U4dTSni6Jodz2ewZXDuIKvy1puIxAuoZoj/o1Dsv3JWNk/WZFstAREQEREBERAXO2+Wqz4w8c0cMLO8Z3kfn810SuWttK3lsTrJBwNQ9o/lWi/oQWhRCgohBMFEFQQIJwpgpFNzIKFQ27SBzi3jp8V1Xs6y1JAOiGMeDAuXKaLNIwdL2+AOY+5dT4KP+2h/hM/SEHtREQEREHhxxt6WcdMMo/I5cjVPrFdf4i28Mg6WPHi0rkOsb6R7UE1G7h+Jv9bfe5evmXgpn2v1ZT4Gx8neSuA50EhRRKgUEFCyioEINj7jMUyV8sJOk0GZvRmhdr3lr/wAq3ouYNhq/kMTpJCbATBp7JWuh/rC6fQEREBERAREQU6iYMY5x4NaSewC65EilLxndq55L3H7Tzmd5krqHbyv5HDKuQcW08lu0tIA81y/G2wAHMgmUQoKayAFMFBEEyipQpig9OEtvMOoOPuHxK6iwkf8Abxfw2fpC5iwVvzjj1Ae8n4LqDD22ijH2G/pCD0IiICIiCnUNuxw6Wn3LkTEm2kd2rr2TgewrknG2Wmf94+9Bb4PXHQbg/iBb8VcInaDptr286tjirjA7Q9tx2O9L4oJyFAhTuUtkEqgVNZQQSOJGrdHDVp6HDVp8bLqzZ7ExU0kE40EsMclujOwOIPWCbLlVdBbm8Q5TCYm88LpIrdAa4ln5S096DOEREBERAREQYDvtruTwl7b2Ms0MY6/T5Rw9ljloEBbj/wAQFT8xSR9Mz3kdTYnMB/OtOoCiiiEEFEKNlEBAUUspgNUFwwUantPlYfBdPUn+Wz7rfcFzNgLNR1289fium6ceg37o9yCoiIgIiIIO4Lk7aRtqiX+I/wDUV1kuU9rmWq5x+9k/WUGPvXtpHaDst7J/sQvG9V6B3EdFj43B+Hgg9/MoFRZwUnKDt7NUEVBU3TdXiqEk56UHpLrLau4LGBnqaf6xbKztDQyQW7OTPitMvcsy3PYpyOKw34SExn8bTb8wag6ZREQEREBERBobfjiBlxOGBouYoOni6d17dVhG32liEmzs4/0833XNPvIV72sm5XaGqeToxzRfmAihjb3agnvK8zNrw43bGTFe2fO0PNrk5YrXd02ve2tuF6LHJQSN9aN4/CfgqIPWs2rMXiiYHve1rXC7ddXCwPojieI8VJS4hDUMLmZZAOILbkdRaRdBh4apg1ZRHh0D2hzo2x34kejb2bKEmzkJF2SAj7Ml/AOBuokss2MZyKU6efuVyxTDeRYXh+YDmLbHxB+CsUOI5tMpHffrRWSbN6vaOlwHdmsumYxYDsC5e2KlvURDpezzeF1GgIiICIiAuWtuW2rJx++k/WV1KuX95MeXEKgfvX+Zv8UGIvclNIQ7TiQQO21x5geKleqYdYg9BB8DdBkmHNaalgtdkjW5QdQM8dxx58wKnqWWNuheGWTI2ORvGNx/I7lWjwJCvWOQ2mdbgdR2HUKwWWYL3VeyVRHAyZ7LMkiZK3Vtg2R+VgeSQGuLLvsL6WBsTZeSVqvFTjl6eGKWd0jYBlhbG3I8MIIyySH12geiBbS/OrRij16cHquSnjk/ZyRv743tePNqp1bw5xLW5BzNBuqcHrDtCg7Gp5g9jXDg5oI7CLqosd3e1Jkwukc7jyLRc84bdrT3gA96yJQEREBQcbC6ivBj1QY6Wd41LIZXAdbY3Ee5BzngsbqutrHtsTI6cgkXFnSWZccCLFoWOU9DOJAww3kzucLMLWMLgBcOHo5bAdWg7FkWwtMRC5xHHKPAarJSVRhuIxshqaZk93QtgDAdR6Q0J0INr5Cba24dBqYQYxXzOgJ5EREuNyRxblvfn0cRz271klZRslblkaHDoI93QvP/ANPYyJ0cTQ0EHQDiSOfpQYlir5p7vNgL+gwm+VttBa1sx5zrxVlo8TkgkDmONwfSabWIB1aR5dSzCGK9rc6xjaWoaZiGgeg1rXEc7mj0ifd3KjJNpa4PpWObwfZw7Mp+J8lisBs156re0Q34lXHE4zHS08buOUuI6M73Psrfa0R63Dyuf7LIyXYBmatgH72L/kaup1zBurjLsSgAF/nGHua4OPkCun0BERARWvaHaWnoYeWqZBGy4A0Jc5x4NY0auPUOi61vif8AiDhBIp4JD0PlsG+wHX8bINuLmDeZI7/qlWHDTljkPVlbceNyr3iO+OSa4dJI0H6MYDB5G/msDxivZLIXBzzf63/zggtzyqZU5A6feoWHSgudIc0DweLcrh15Tkd+VwP4Vfpn8pTwycfQyuP2oyWH3LFoIM7SBzG/krphEE7ozG31c5dxva4ANvBWCM+i8Ln3Nhr2aq9NwWMODZHlz3erGwF7yehsbASVmmAbuKmUjLTGGP8Aa1Ba24+zE0l5PaB2po1rDhsr/VYe/RXrCdh5ZpGsBs95sA3U68+o4Dpst34ZusgZYzSPlP1RaNng30j4rLKDCooG2ijawfZAF+08SoIYRh4gp4oW8Io2MHYxob8F7ERAREQFK9gIIIuCLEHgQeKmRBzxtdTyYXWSQNjHIuOeB1iAWO1IB4Xabtt1A86tbNsPrReB/wDS6SrsNimblmjZI3oe0OHmsZr902Gy8afIemKSSLya4DyVGmo9q4TxDgvTHjkB4SAX6Qs4xDcFTuvyFTPH0B2SVo7cwDj4rENoNzFRSsMhqqMxNGrpi+nPueDz86Cx1+ERykmGp5Ik3cGuOQk8TkuLE9XFRwzZSNrw6Vwk1B9BjWtHXa/pHtNliAxAfVPa06dy9UGKgHRzh2396D07XT3nI+qAPIH4q3TxmwA5v7BXORrahzSQCW3uQbXuR61uKkroorgB5BAsQ31fFQXLYGvfTVbJ22vHc2OgIIIIJ6CCVt6HfVE3/OjY3rbUMP5XAe9aEkgi5y53eoRti5mHx/sg6Jh33YWSA6YtJ6WOLR2ubcBZvSVbJY2yRuD2PaHMc03a5pFwQehcmUtOw8Y9O11/G63nuOry6gkhJJ+TzuY25ucj2tlaO7MR3INdb48ZfU4q+G55OmDWMbfTMWNfI+3Tdwb2M61hj6I8Qzy+KzJ8bJccn5W2V8k97m2rXADXsavLthtJA28NLG24tmmsCBrqGdJ6+tBhtRTuB9XyCpAHob3gJLUudqTdUjIgrZgOZngD8FAyj6rPZH9lQzKKD3UuLOYLBrC36uUAX6bgXuvTT4mS4XNmXBMbSQ11uZzhYkeCtLQq7GINzbF7zKKnGX5DHT3tmkpw0l3W8EBx8XLZeE7ZUdSQIqiMuP0C4Nk9h1iuV4rjnXshnI46oOtrouc8C27q4LcnO+w+g75xp6rOvYdhC3rsvjfyqmZIcoeWjO1puA63N1ILuiIgIiICIiAoF1uK8+JYiyCF80rg2ONpc5x5gBcrQ+0e82WuHrclERcQtcQf5h0zny6kGe7ab4YaUOjpbTzi4vryLHfacLZ7dDTzWuFojajaeorpeUqZC8j1W8I2fcZwb28etT1k4dwVtfEg8mVRCr8moiNBRY5e+kxQs4AeyP7KgIlHk0Hsnxkv9Zre5tlQZWgH1SeoGy9GE4DNVOyxNNud5Byjs6VtDZjd5BTjPKBJJ0uGg7BzIMEggcGB7o3sBOmcfEaLa25BgDasj6ToXW67SN9zR4LGtp5pa+T5Fh0Ze/M3lZAPmYwDf5x9rDh266LaOwux4w+nyucHyvsZXgFrSRezWgngMx7boLJtTubpqt7pYpJKeVxcXZCHRuLuJLHaj8JHErV2O7l8QpySyNtSz60LgHW+1E8g+BcukUQca1VG6N5ZI1zHjix7S13suF7KjkXYGL7PU9U3LUwRTAcOUY1xHW0nVp6wtd4/uBppLupJX07vquHKxeBIc3udbqQaALFCyznaLdFiFJc8ly8Y+nTgvPRrF647getYfJCWuyuBa4cWuBa4drTqEFOMr1RRkjQE9YBI8eAVXkfmlkMcRGHgDpB80GPxg9nmvZBTg8de3+yq4fhckzg2GKSV17Wjjc+x+1lBDR1mwWwMF3NVcgBmeynGlwRyslucZWuDQfxFBhDDZbD3UYnPy2RkbnxEjM+xyAX9L0+FxxA7RzrMsH3VUMIGePl3aaz2eLjn5O2XyWWxRBoAaA0DgAAAOwBBOiIgIiICIiDTW/naF7nw0DQWseBLK46NeGkhjGn6ViMx7GrW7G24LqWsoI5W5ZWMe3oe0OHmscrN1uHSC3yZsf8ABLov0EKwaDvcahp7WgqR1DEeLLfdc4eV7LcVVuQpybxVE7Psu5N7f0h3mrDX7lqtt+Rngk6A8Pi8XDN7leDXD8DYfVc4dRsR8F537OyD1S13i0+74rOnbvMRjPpUxcPrRSRvb3DMH/lVE4PNGfTikb95jgPG1lBgbsOe2XkiBn7dPEK/bNbIiaR3Km+Qj0Rw4Xv1r1bXUBp6mCZ3otka2xOgJGhsshwnCaltYOQhdJnbldwDBbUOe86NFjfp6AUGRQQQ0sWZ2VjGi5JsAAOteqj2eqK+xcXU1Kdb8KiUdDWkfNtOvpHXoHOMjwbY1rXCWpIllGrRb5qI/u2ni77R100sslUV4MGwOGkiEVPGI2DmF7k85c46uceckkle9ERBERAREQFacc2VpaxuWpgjlHMXNs4X52vFnNPWCCrsiDX825KgOjeWaOgSl3gXXPmrnRbr6KNoaWOkaPoyPJb3tFgewrLUQUKOhjiaGRMaxo4NY0NHgFXREBERAREQEREBERAREQEREEFJNwREFtxTgztKuFPwUUQVUREBERAREQEREBERAREQEREBERAREQEREH//2Q=="/>
          <p:cNvSpPr>
            <a:spLocks noChangeAspect="1" noChangeArrowheads="1"/>
          </p:cNvSpPr>
          <p:nvPr/>
        </p:nvSpPr>
        <p:spPr bwMode="auto">
          <a:xfrm>
            <a:off x="215900" y="-569913"/>
            <a:ext cx="1476375" cy="147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8" descr="data:image/jpeg;base64,/9j/4AAQSkZJRgABAQAAAQABAAD/2wCEAAkGBhQSEBQUExQVFBUUFRQUFBUUFBQVFxQUFBQVFBQUFBUXHCYfFxkjGRQUHy8gIycpLCwsFR4xNTAqNSYrLCkBCQoKBQUFDQUFDSkYEhgpKSkpKSkpKSkpKSkpKSkpKSkpKSkpKSkpKSkpKSkpKSkpKSkpKSkpKSkpKSkpKSkpKf/AABEIALoBDwMBIgACEQEDEQH/xAAbAAABBQEBAAAAAAAAAAAAAAABAAIDBAUGB//EAEEQAAIBAgMEBgYKAgECBwAAAAECAAMRBAUhEjFBUQYiYXGRoRMyQoGxwQcUIzNSYpLR4fBDcvFzshUWJFOCk6L/xAAUAQEAAAAAAAAAAAAAAAAAAAAA/8QAFBEBAAAAAAAAAAAAAAAAAAAAAP/aAAwDAQACEQMRAD8A83aRulwRzmwcvQbzbvIEfhhSvZAGP5QXPleByNFzTftGh7Qf75ToKeFZgCBoe6Q5xg1LgqCrA9YMCunK2+8s/wDibKllVbjdtE28oBTK2O+w8/hIc2yK6XQ3ZdeV+z+8pRfPq17NZbHUKOHeTNzG1qL0aLU7hyCKgux1HtXJ3HQi27rDlAz8gVNi7213A85dqZxh0NtCeSqSfhKREp5hQ2luBqN3zEDp8FifTKzKFCKFLFzYDabZXQAm99Jk1MI1Cs5sUY2JW2mo0YXHHf75l5PmbU26rFb6XBtv3g9h4iamIxDVG2nJZt1yeA0A7oFfH4iqw6tRl7BYX8Be8ZkOahag9MPSI2jBib2Oh2WO5uIPMSzTwzNuUmZmaZa1FrkdVvAH+YHQZni0qEMibBtstbc1tFa3BiLX1OovKDC8tZbgNumCTY90uDK0GrE/CByVamab95up+U2MPiDVUHUkaa3NrcO6aGOwdCqmwCLjcU6xB330lTKL0qfXUgtcg8GANrg94MBy4dj7J8JWzLJW2dtfWG8cxyl3FZs4XqIGPJmI8LCUMN0hqMbNsrfTqjceRJPugTdH8P6RTcm3Ds5gzVbA0l9ZvFgJNWyjDpTZqVbruQ6g6bSsm0Ve2gYNtC+6+hAuJh1aYYWYAjtgaNc4eohQMp/11IPO4kOVs1AFXUg7xfQlTuNjuuJz+yaLi2n4e7lN5MY+IBZnL7Kljttc2FgbE6k67oEuMzqoAfRopPJiflKeCz5nYCqeqdDsdW3Ai5v/AERWlLHYEgGooOz7Vh5wNjEKinZolvRjdtWB7dBoBKWLwgqDUajUHkZNlBNRCtlJuDtHeAL6A9svLlbcSB5wMTKsyeg+htbQjv03cQRNZ6I9Grg+sWBH4SLEe4hvIxuZZCGW6nrjdfQEcjGZJXpei67LcEggsNDfdAirUAwsf5HaJRp7VJ7Efsw5idPSqpeyLcncAL790oZtUFVbBbMPVZuBECZMGxF9JImBPE2mZh8zrN1T6NCvYzEj8QubWj2pu3rVXPYtkHlrA0xg1G9vgIfsx2+c5jNMsI69PaJG8FidOYvLmVZoKq2OjDz7RAysXhA4JN9rfv394hyHNTQqq6+B3G4IZWHIgkHvmhSwDsd1hzMysxwDU6mu5jp/t/MDczDMDV2OqFCLsLqWNtot1mbVrbRtyEpGaGCwIKAte/fHuaCesyjvYHyvAwMxw5ttgbtD2j+JLk7Frrv4iblPGU6tkQGptEKFVd5bQAdpJHjKFLAnDVGHV3mwDK2yL7iVJF9IFkZe3Z4yWllo9o37BpKr49yDY7PaADbxmRiMXWDdaox4jgLdwgTY/LfRVgd6Mb6AmxHMDhOhTMEVRx04D5mQZTmlI0z6Snc+jqKrKBfaZSAHB0NmIswsR28KMCfFdKCpsKTd7EAeV5cyr/1wakzrTJU6FS17akA30stzxJ2TbXSY2KobSkTPwWJZGvqCNDY294+IgdDVovQJpHaUroRe/AEa8dCJn47CCoNd/A3P9MtLc6776yWnhWO4H4QMXKswehVDKSrIw3cCOP8Ae6dLj87NZNkqgBc1FIGq7XrAHip7b7hrxmRnGSsoFQC9vWA5fxLeQ4UPTub9mvCBHaZeY4Ur1wOqfW7DznVHDUlOtveYK+JpFSpFxyAgYmVlqgsBcjzE0Vyx+Vu8iVMrT0LNbVSerfeByPOXnzJjyEAYjIQ6EE9beLcDM7JaYSo6VdkFd4JAB5EdkutimPtGZmY5Yr3YDr7/APbvgdCteiPVCnlsjagfNARYLcdtgJz+SZqaLg6WBNtoXCnumrisQajFmtc77AAeAgZn1yrh2coibDG41PVvw4Tc6P41cQStSoUa2gUCzHlc3PGUKlIMCpFwZjsjUnA/SeY5QOpzfBGm9tvbU32TfW35hwOswMdlg9dVAPG3EdnbNPDKaihgN/xlhMCx4W74Gdk2ePTBQMQDx8rS05JJJNyd5lLN8mNP7RdV3uBwP4h2TYomkKasxXcNS1vnAzq+G2rFdGHqn5HmDBTx67mIR72Kk637OYlpukOHTQMCfyAt5zHz3ErW2WSmwYe1uNuVoGzsTIx+Rm5akdkn2Tu7SDwj8lzfaGw/rDcTx7D2zocfmauiKUp0yg2Qy9UsPzXOpvx7YHMf+aCTpTsL2O0dfACbOHy0YujUJfWmAQhAUMzG1JQ5a2vW0Nt2l5yuPSxDcDofkZay+vcbPL4QLTqR1dRbSxvpbhrK2JwqsNQL8DuPjLWzJaWAduGnM6QMTAYs03DAlSDw0IIOhHaDrN/FY41dSEuTtFlRVLE7yxA1mTnGWmk21vU2BPwJmzlWDU0gW+MCnaV8bgSybQGq6g/3gZvXpLy+MTZktrAE+Agc1k7FnsOO/sM6EZSfxDwMz6dALVNRdL+zwvzlt8a59rw0gW6WVqNWJPkJk53la7QemQTezKLai/CSlid8UC/hMcqIBrpE2aHgPEmUYIFp8e54+AlWmoUWUWHIaQx6UidwJ90BsUsJgWPC3fJly7m3gPmYFIQ2miuBUb7n3/tJCqKLnZHabfEwMxUJ3CTLg2PC3fH1s+oJ/kU9i3b/ALZVfpMPYpVG7SAg8TApZxlRp/aDUe2Bw/NNTJsKHpAkn+JRfOarAjYRAeZLn9pn0MM6rsiq4Xkp2RA6pqFNNWIH+xtM/NcfhqiFdoEj1dgbRU8LWmOuWpe5G0ebEtLCYYDcAO4AQH5X0hZKQX0LEjjcKO/WS1M8rt6q007yXP7RgoyRaMCtVaq4IeqxB3hQFFvdIaWUoPZv36zUWjHijApJhQNwA7gJMtCWQkeFgUamWq2pGvMaHxhTJ6fFbn8xLfGXrRwECpiMnVqZUb+cxMpdadUiowBQ21O+3KXnqE7yT75nY/CrbbAsRqbcecDpkzBW9Ulr7rDf4xuIxrIdkoVPJrg+ExMjzJqbdU2PA6HvGvul/E4p6jbTsWO655b7eJgR42u1VCpNgeQEw9k02ttE2sRcm3hNm0p5jhiRtAar5jiIF6jV2lBH95yS0zcncltkbjrN1MvPEj3QKlorTRTArxuZL6NV4Adv8mBmLTJ3AmSrgn5W7zJa2dUU31FvyB2j5Sq/SRfYpu3bYKPEwLaZdzPgP3ky4FRzPvmNUzqsdyoneSx8tJA9as3rVW7kAQeI1gdJZEHsqOZsPMyrWz6gv+QE8lu3wnP/AFFSbkFjzYk/GT06AG4AdwtAvv0mHsU3btNkHnK751XbctNO8lj5QJhmO4E+6P8Aq1t5A7yPgIFV6tZvWrN3IAnwkYy9SbkFjzZiZoBF5k9w+ZjKrhdbEDnobd8CGnQA3ADuAEkFKWVpiPCQKwox60ZY2ZpYDo5ia33VCq45rTa36jZfOBlLSjxTnVU/ozx5F/QW/wBqtIH/ALpRzDobjKC7VTD1Ao3soDqO8oTb32gYuxCFhhtAQEUUcBAAhitCICtDEIRAxDHU8MXuALy+/ok1YqO8j5yB+kFIaAluxVJgc81Io+zuINx3cPCdNh8DtKCTaY2aYk1SrImyV4ta57xyjvrtcgDbVR+VbnxMDeTL1G+5ja2MoqNlmQdlxfwGs558OW9d3fvY28I+nhFG5RAbRxa0qzbCMyb1sLb9SNeF5dfPKp9Wmq/7Nc+AkIpSQUoET4mu2+qR2IoHnvkRwQPrFmP5mJlwUo8UoFZMMBuAHukgpSwKUeEgVxSki0V3E677AXNuZ5ScLKuJwbbe2jbLWsQRcMIEwA4L4n5COG1wsO4D4m8s5f0Ux2I+7SqwPGlRIH/2MLec6XAfQdiqljWKJ/1apc/ppgjzgcxSzDDKB6ZySCdpR9oXF9PasnEaC/ETO+uLc+jp1GHC4C6cLk/tPX8L9DGFw6F69diq7/R01pjlvO0x15WlzC4bK6RAo4Nq7Di6l/DbJ8lEDxvC4bE1TalSF+ShqreCzo8D9FOYV7baMF32qFKS+9fW8p75gyopqVT0YIB2NkJs3G4gaAw1MYq72A98DzDL/oXc29NiEUcqaFz+pioHgZ0mB+ifBU/XFSqfzuVHggXzJnSNmY4Bj7reZkLY9zuCjvN/h+8B2A6O4Wh91QpIRxCLtfqOvnL71gN5HjMlnY73Puso+Z85m5njfRFAtCpXZyfVsQoUXJd3Nhv0vA33zWmPav3XPwjFzBKl9lgSN43Ed43iZ9DFXUEgoSNVNiy9h2SR5xmJw22AyGzrqjfFW5qdxHzEDlemXQxK21UoqErb9NFq9jDcG/N48x5mykEggggkEEWIINiCOBBnutKoKqE2swJV1O9WG8H4g8QQeM4Xpv0XvevSHWA+0Ub3UD1wOLADXmBzGocJDAIYBhAjYYDohFFA5dcCg4X79fjJ1p23SUU48LAh2I4U5KFjrQIhTjxTj4YDQkeFihAgECPSmSQACSdwAJJ7lGpnT9A+hn16q22SlGnbbK22mJ3IhO7TUnhpae05PkmHwqbNCklMcSo6zdrMesx7zA8Py76P8dWts4d1B9qrakPByG8p02X/AEL1jrWr007KatUPidkfGervXA3kSu2ZLwN+7X4QOUy/6IsEmtQ1ax/M+wvhTAPmZ0uX9HMLQ+6w9JDzCLtfqNz5wPmZ4L4n9pC2Mc8bdw/eBrtV5mQPj1GlwTyGpmU2u/XvJP8AEIgXKuYXuNm4O/asAe8GQLXYCy7KDkq/8SMCGAmud5Y95/a0SrbcAO4WhEIEBRQiKArSComvw/bWTxMtxArW/vy5x1KpY9nHjbt52/YQEW0/vgdPnER/d/x+RgNxdIq3paYuwFnQf5EHL8wvce8cdHVFFRQ6m4IuCPKS0H9k+7n3G8rVPsGLf4nPXH/tuf8AIPyk+tyOvEwPNOmfRn0LGtTH2bHrqP8AG549iE+B03EW5ie55jgAykEBlYEEHcQdCDPI+kfR84WrYXNN7+jY6kW1KMfxAeI152DJtFFDAV4oooGTEIIYBhghEAxWiiEAiOjQYYHpX0VZsFp1aXtbYfvBAXyK+c7zGZoVS4/EoJ5AtYmeEZNmjYestReGjD8Sn1h4eYnseCxK1qYIsyOvipEDSZ7/ANvDKOX1CCabG5TcT7SHce/ge0S8IBtEIhDAMIgjoChiigGK8VooBighgGEQCGA2olxIB/f5/wCJZkdanxgQldP7bvG8fCT022hY66WII0IPiCPGQ/3t+RiA17R/dba+UCLDn0bCixuh+5Y67hf0THmBuPEDmDepnuTJWpsji6t4gjcyngQf7rNWtRWqhU8eR1VhqCDwYGxHukWFqlr06n3iDU2sHU3C1F7DxHAgjlA8TzPLHoVTTqbxqDwdT6rr2HlwII4SrPV+lfRoYinbRXW5pueB4g/lNhf3Hhr5VWpMjMrAqykqynepG8GAy8N4oCIGVDBDAMMbDAIhghEAwwQwDO2+j7PbH6u50PWp35+0nv3j3ziRH0apVgymxUggjgRqDA9wxCEgOvrpqPzD2l9/xAl3D1w6hhuIvMLozngxFFX47nHJxvHzE0KZ9HUt7FQ3H5X4juOp8YGkIRADHQEI6NhgGGCEQDDaCGAogNYYYCigEMBQ2ghAgQOlt27+8NfhKmOzKlRH2tRKehYB2AJA32XW/umiag5yGoUcWKCp2FQw+YHlAWX1VqItRCdl1DC4IuDuJB1H8xma0+p6RdHp6p+Ym16faGGluwHhI8Tma09HqU6fYSC3uRbmHB4inV6yuXtpqCtu9Tr46QLOIUMJ5908yDaX6wg61MfaAe3THtdpT/tvyE9BqVJn4oA9vYePYYHicRl3Ocv9BiKlIeqpun/TcBk8Abf/ABlEmBlCKIRQDDBDAIhgiEBwhjYYBhEF4oG90Rzz6vXG0fs6llfs16re4+Rnq+yKiFTx1BHAjUETwuek9A+kHpaXonPXpgAc2Tge227wgdjl+JLAhtHU7LDtHHu3S4Jl4nqkVRw0qDmvP3E+F5pI9xcbjAeIbwAxQHCEQCGAYoLxprgcYEkIkIqk7l9/9085RxOc0k0eqgP4V67eCbvfA1CwG8iMOIHef775zmK6T2B9DRaoeHpGFMH3Lc+MzcH0kr4gEBhRI0enTUKVPIk3PvBgdjVxBUXbZQc3IUeLftMvEdI6I3O1U8qS3H62svhMZMp2m2mux5sSx8TrL9HKYDKmfVG+7pInbUJqt4aKPORVPTVfvKrsPwg7C/pSwPvvNallw5S5SwPZAwsNk4G4AdwtNPC4Iqbj/kTUp4KS1EWmu07KgHFiFHiYGa9W0rVKkzOkvTjBov2VT0tRSLCmCVIvqC/qjTkTObzTp/1SMOpBP+Spa47VQEi/aT7oGV04rBse9vYSmjf7AFiPdtge6YUBYkkk3JJJJ1JJNyT2w3gZUIMbFAdeGNvCDAdCI28QMB8UbCDAdDGXhvAdeW8rzFqFVai71Oo5qd6+8SneK8D3DK8etWmrLqrgEdx4GT4F9hvRE6b6Z5ry7xu8J5t0F6Q+jb0DnqsboTwbl3H4z0XaVxZu8cCDzB4QNWIsJRpp+diO2x87R72AJA2jY2DHQnhfsgWPrI4a938SLE4wILuy0xzdgvlqTOIw3SHEYjaVqhpshKvTpjY2SDzHWI7byajlVzci55m5PiYG5W6T0R6u3WP5F2V/U/ylKp0irN92iU+03qN4mw8oqOWy9Ry2BkVaNWr97Ud+wtZf0iw8pYw2UADdbum7Sy6XKWBgYtHLeyVM3yBwRiKA+2p714Vk3lG7eR4GdcuFAFzoO3SY2Z9M8Fh7h6ysw9il9o3/AOdB7zAkyaqmIpLVp7m4cVI0ZW5EEETVp4SeTH6QWo4ms+EpBaNazFKvCruaooU6XFri8z8x6bYyvfbrsqn2aVqY7urqfGB7Hj80w+HF61WnT7GYXPcu8+E5nMPpWwyaUUqVjzt6NfFtfKeTnU3Op5k3PiYbwOtzL6UcZUuEKUF/Iu036nv5Cc1i8dUrHaq1HqHm7FvC+6VjADAfFeACPCQBFCzKu8ge+V6uaov9A+MDPivG7UW1AfeG8jvCDAkBhvI7w3gPvDeMvFeBIDEDGbUIaA+8V4y8V4EitO/6K9LPSAU6htUGgJ9sfvPPQY4NA9sp4ySfWp5rlPTRkAWqC67gw9YDt5zpML0moONKqg8n6p84FfpRhWpVVxdEXI0rKPaX8XfOwyfYrUlqIbqwBH7Tn6maUrdatSt/uDpMXLumSYBqiUbV6T9dRcqKbk6gEjVTvgen0sFJKpp012qjKg5sQo855HmP0mYyporLRHKmNf1Gc1icW9Q3qOznm7FvjA9gzL6SMFRuFZqzcqY0/UbCcvmX0tV3uKNNKQ5t12+QHnOCvDtQNHMc8r1zetWqP2FiF/SLDylEWjA0IMCTai2o0KY4U4BvEI1q6jj85XqZoBu/vuEC5sxlSoo3kTMq5gx7O87PkNZUeuOJJ7ur/MDXqZqq/wA6eW+VauZO24WHM9UedyZm/WgNwA7t/jImxMC673PWYnsXTzOsZ6UDcAO3efE3lE4iMNWBr3ivGQwJLxbUjigS7UN5FHQHgw7UYIjAkvFeMigSBotqMEMBwMdtSOIQJdqK8YIIEoMdtyEQwJdqHakYjxAdeOCmFYXMBWA3yNsYo7e6UKzayiTd7HUcjA1Xzj8I8NfhK1XHsd5t3n5CVsQbaDTSVGOsC2+JHMnyHgJE2M5ad2kqmMHCBO2IkbVZGYIDzUjduMhp7xAcDy1i7yB5/CKudbcOUigf/9k="/>
          <p:cNvSpPr>
            <a:spLocks noChangeAspect="1" noChangeArrowheads="1"/>
          </p:cNvSpPr>
          <p:nvPr/>
        </p:nvSpPr>
        <p:spPr bwMode="auto">
          <a:xfrm>
            <a:off x="63500" y="-706438"/>
            <a:ext cx="211455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2" descr="data:image/jpeg;base64,/9j/4AAQSkZJRgABAQAAAQABAAD/2wCEAAkGBhAQEBIPEQ8QDxAPDhAQEBAPERAQEA8QFBAVFBUQFBIXHCYeFxolGRISHy8gIycpLCwsFR4xNTAqNSYrLCkBCQoKBQUFDQUFDSkYEhgpKSkpKSkpKSkpKSkpKSkpKSkpKSkpKSkpKSkpKSkpKSkpKSkpKSkpKSkpKSkpKSkpKf/AABEIAOYA2wMBIgACEQEDEQH/xAAbAAEAAgMBAQAAAAAAAAAAAAAABAUBAgMGB//EADgQAAIBAgQDBQYGAgEFAAAAAAABAgMRBBIhMQVBUQZhcYGREyIyobHRFEJSYoLBcpIjBxUWY7L/xAAUAQEAAAAAAAAAAAAAAAAAAAAA/8QAFBEBAAAAAAAAAAAAAAAAAAAAAP/aAAwDAQACEQMRAD8A+4gAAAAAAAAAAAAAAAAAAAAAAAAAAAAAAAAAAAAAAAAAAAAAAAAAAAAAAAAAAAAAAAAAAAAAAAAAAAAAAAAAAAAAAAAAAAAAAAAGtSdlcDYw2Q54x8tCLUxXeBYyxMV3kPEcWUd07dSFXx6jF9W/kj5v2t7YV3iY4aniZYdVK0cLRyYeFfNW9nRqupVcnpH/AJ4QUVyzSA+wYXFxqRUotNPp8zufOv8Appx2rWye0SjKtTq54x+FVqFWVKTj3PJL5dD6KAAAAAAAAAAAAAAAAAAAAAAAazmluRauM77AS2znKukVVbiKXMhVOMXdo3k+iu36AXk8Z5ETFYzTfmV8aOKqbU8qfOby/Lf5HaHZ2pL461u6C/t/YDlUxi6lRxLtAqTSyt+6qkny9kp5aso9ZQTjNx5xvbZ2s59mK19KsGurUk/TU5Vexc52UqsVaSlFxU80ZLaUXpZ7+ttgKXjWOlkzR1tr7ut4tXzLqv6PG1+IyqPSrXotJxzUVRk2ndXSqReWdpNZ4tOztrpb6nhexFOCy+0ko3bUYqyjflG7eVdy6kqj2KwUXmdCM5dZ638lZAed/wCn+DnOp+Ian7KlRVCk6s5VJytZNupLWTsnd9ZaWtZe/NKdJRSSSSSskkkkuiRuAAAAAAAAAAAAAAAAAAAA51qqijNSooq557inFd0mB3xvE0uZCoUq+I1issP1y28upJ4XwRztVrLfWNN/WX2L+MUtgKnD9nKa1m5VH3u0f9V/ZZ0cLCCtGMYr9qS+h1AGLGQAAAAAAAAAAAAAAAAAAAAAAAAQOI43JaPN+YEmriVEiLHO/cR4rMr795FxuKUF3/QDfjHFUtEyHwjAuTVafW8Iv/6f9ELBU/bVLz+BP/aX6T09Om3okAcm922YJEcG+bt4am34NdWBHVRrZtHani+vqjE8I1tr8ji1bRgWMZJ6oyQKVVxfdzROjK6ugMgAAAAAAAAAAAAAAAAAAAABRccj768H9S9KvjtDNFNbp/LmBU0MY4qX6Vz7ykx/EFKVnK138ibiJZvci7Rj8T6s8tjcLkqyeaTvtmd7LeyAv445RsouyS08Ue54fXjOlCcdpRT+58eeJlv01PfdkMa54XJ+ipJeT95L5gemniorbXw+5z/Gft+ZGNvZvo/RgS4YmL7vE2q0lLx5MgHfD17aPb6AcpwadmdsLU1y9djtXpZl3rYhJ28gLIGIyur9UZAAAAAAAAAAAADnKvFc0cKvE6cd5JeLSAlgrHxlP4Iyn/jFteuxjNiZ7RjTX73d+kfuBZOaXMj1+I04fFNLxdiPHhcpfHVk+6NoL5a/MkUOG0oaqCv1td+r1Aj/APd83wU6k+9RsvV2InEKGJqwdoRj0jnvLz5F4ooyB4mrh3TtGSs0lfnrz1PO8cg82n6f7PoHFMNGWa68HzWh8/7Q1Z083s4KbjzlsBVqjyfM9z2Ow0oUZNppTmnG+l0opXPnvDuLZpxlb34VItxfc9Y28D3MuPze1kuQHtaEFFXdrs6e1j1R4lcam95P1N1xGT5v1A9hUpxl0v1IbVnY8/PiElByTd9lrzexNXEnpm1dlcD0GHnePhoRcRG0n6nLAcRg203a6W52xM02rO+n9sCRhX7vg2jscMH8PmdwAAAAAAAAAAArY8Eh+aU5/wCU3b0WhIpcMpR2pxXkr+pKAGFFIyAAAAA1nNJXYnKyuynxmKc3ZaIDhxXG5naOz5lDiMKmnpct6tG68DkqQHz/AIr2Wn7T2tH3ZLlyfiXNFylCLcXGW04v8sj1UMPF6NeBrU4bF8gPNQhLoTKUGWj4abRwSQEKdP3PCUX5XR3b1JFSmrNPmrEaktNd1owJGH5m7rNPR2MQVkaQV2BdcO4irKMtO8tE7nmSbgOIZXlk/dez6AXQMJmQAAAAAAAAAAAAAAAAKvjPEYU8sZSyue27b7kkVixS5Qqv+D/sseLUIylFtJuOsW+TIoHJYuPOFReNNv6HKVaHKS8H7r9GShJXVmk/FXAj2N4Vmu/xNXgkvgbg+i1i/wCJpLNH4lb9y1j59AOzrLoaTrdEYcX0Hsm+QHGWpqqVnmtpz8OpIlGMFmnJJLdtpJebIUuK59KFOVX979yl/s9/JASqvIQjY1wsJqP/ACZc19oXsu7U6ALmsjLMMC74Ni89Oz3g8rLA892am3UrLkpL1PQgAAAAAAAAAAAAAAAAVXE/iXgQyz4pQbjmW8dSrTvqBkzcwZAymZuamQNV7u2sf08498fsQpY2rUbVKm4x29rWTiv4w3fnYnmGBAjwqLearJ1pcs/wr/GC0RIcrabG85HJsA2YTMGUgDOdWoopyeyVzq0Vk4yxNVUKesU71JLbwAvuyVB+ylUe9WTfkXxxwuHVOEYLaKsdgAAAAAAAAAAAAAAAAMNXKXHYR0m5pZqbfvJbx70XZiUb6MChhZq6d0+ZnKScTwZp56Mskucd4S8UQKmLlT0rU5Q/fFZoP7AdbGBTrwn8M4y8Hr6M2cQNTSbNmaSQHNsJGcpwr8QpU/jqRj3Xu/RAd1AxVqRim21FLm9iBDiNatphsPOf/sqLJDx13J2E7IyqNTxdX2j39lDSmu7vArY1KuLl7PDpxp7TrPRfxPWcI4RDDQUIrX80ucn1JWHw0KcVGEVGK2SVjqAAAAAAAAAAAAAAAAAAAAAADWUE9GrmwArcT2ew9TV00n1jeL+RDl2Tj+SvXh/JSXzRfADzj7L1uWNqecIMf+K1eeNq+UYI9GAKCHZKn+erWqeM7L5E3C9nsNTd40YX6yWZ+rLIAYUbGQAAAAAAAAAAAAAAAAAAAAAAAAAAAAAAAAAAAAAGlWqoq7+Sbbb0SSA3BHjieqes1FJK7+FS18Lv0Nli4ttX2zN6PRRdm/C/0fQDsDl+JVr67J2s76uy033MxrJu3O7WzWqte3qB0NVUTbV1dbq+qOX4pdHbNl2ers7267HCyTzaxWk8tnmbcnp6307wJwOSxEde661TWyV/qKWIjLZ7Wvo1a6vbXnbkB1AFwAAAAAAAAAAAAAAAAAAAAAAazjdW29P7AA5wwyVndtpuTbteTatdmVQ1vd2e6tHXxdr8wANXhb7yb+H9PKeZbLyM/hueZp3k+W8vIADKw9oqKbVvzaOV+b1W+rNfwita7slBLnpF3RkAZWHV73e8ny/Nb7Gv4bRq+jd9o/RLqrmQBp+BXV7p2sraX+7O1OnZJb2SV33IAD//2Q=="/>
          <p:cNvSpPr>
            <a:spLocks noChangeAspect="1" noChangeArrowheads="1"/>
          </p:cNvSpPr>
          <p:nvPr/>
        </p:nvSpPr>
        <p:spPr bwMode="auto">
          <a:xfrm>
            <a:off x="63500" y="-1063625"/>
            <a:ext cx="20859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6" descr="data:image/jpeg;base64,/9j/4AAQSkZJRgABAQAAAQABAAD/2wCEAAkGBhMSERUUEhQWFRUVGBgZGRYYFyEdHBwbFxUdHBocGRwZGyYeGBkjGhgWHy8gIycpLCwsFx4xNTAqNSYrLCkBCQoKDgwOFw8PFywcHRwpKSkvNTUpLC0wNSksLCwsKS0pMDMpKSkpLCksKSkpKiksLDUqKSkpKSkpLik1KykpKf/AABEIAMIBAwMBIgACEQEDEQH/xAAcAAEAAQUBAQAAAAAAAAAAAAAABAIDBQYHCAH/xABNEAABAwIEAgQJBgoIBgMAAAABAgMRAAQFEiExBkETIlFxBxQyYYGRobHRQlJTkpPBFRYjM1RicoLS8CRDc4OisrPhFzREY8LiZISj/8QAFwEBAQEBAAAAAAAAAAAAAAAAAAECBP/EACIRAQEBAAEDAwUAAAAAAAAAAAARAQQCEiEDMVEUIiMyQf/aAAwDAQACEQMRAD8A7jSlKBSlKBSlKBSlKBSlKBSlKBSlKBSlKBSlKBSlKBSlKBSlKBSlKBSlKBSlKBSlKBSlKBSlKBSlKBSlKBSlUuLCQSTAAknzCgLcAEkgAbk1iXuMLJJhV0yD2dIPjWOw/DPH4uLqS0rVm3JhIROinAPLWoawdAD6s+zhbKBCGm0jsCAPcKCG3xbZq2uWftE/GpAx22Oz7X2ifjVx3CmVeU02e9CT7xUccN2m/izH2SP4aCl3im0Tvcsj+8T8asHjSy/SGz3GfcKybWHtJ8ltCe5IHuFX4oMJ+O1l9On1H4VIa4otFJzJuGlDzLBPqGvsrKRWMxDhu2f/ADjKFH50Qr6yYV7auS+RFueMGEzlVmiJM5QJ86v51r4xxc2qPJg8847Y7Kxd54L7ZZJQtxsGNAZGnZm19dTsM4BtWYMKcIjVZ5gzMAAV0fh7f7W/tbC08lQlJBHaKrr4BFfa5mClKUClKUClKUClKUClKUClKUClKUCo7+INI0W4hJ/WUB7zUivPuKPEvvE6npntf71VQdxXxHaje4Z+0T8asL4wsx/1DfoM+6uIJdNVpWdhSjsx44svpge5Cz7k1Zc8IVkP6xR7m1fCuNsYw66EJWlf5NJHWQEgazlBmVak6699Vu4w9+YKFZErJSQlITr8oq8qYO3dpUo60fCXacukPcj4kVExLwg27jTjaUvStC0g5U6SkifL5b1y8Yo63nShKylxIBKUAg6nQknq8uzfervjy2cq0pWTJBKU5svV7PPJ22iaUdGwfwhNN27SFtrK0ISlWXLllKYMSoGNOypR8JjP0TnrT8a5cH1pbzhKiRBygdaJGsZtwNYmrzd0t0qWoKkydUhJJjsBgSe7npSjpI8Jbf0K/rCh8JKPoVfXHwrm7OJOvZc6CnIkJ1QlG37JOf8Aa9tUjGHT+RLagA4TJbAEbZuknXqwcuvdSjpB8JafoT9cfw18/wCJafoT9f8A9a509i7rRU2ltRC0jrdHmBOugVPUidzFXjii7coWlKpMglKM4TIjVI1MyqCNsvnpR0H/AIlo5sK9Cx8KuDwkNc2l+sVzN28UloLKFEyOqkSYJ3KZ7NwCTVb+IKdC3FEomTnKQkjTfKdgNN4pR09zwhspjM251hIjIdD3L022OtB4Rrfmh0ehP8dcptEqzSspkgwEoKZHaZUZ5d1Vt4uVjo+jKYVqS1BjX+s2UPMPNSjqg8I1r2Oj90fcqqh4Q7TtcH7nwNcnXi+RSm+jMqywS2VTseooaJ5pM+7WjuLdCtMt5woHdsrTPYQjUHnJ0pR1tPhBs/nqH92r4VWnj2yP9afqK/hrj7mJdElK1ImVaykqCRB1UlOsaAenWvjmJhSVuhGg1AQkif2UqMx/vE0o7InjiyP9cPqK/hqscaWf06fUr+GuPnFhcQoAABKUylBSDlSBsrc9p7asNY2HUISEZSnNPUUFdbUhZOkjbT270o7UOL7P6dHt+FVp4rtD/wBQ19cD31xNrGUqSpqOsFk6pVm0Eb7FBGon2Sa+FdWjuSOIbY7XDJ/vE/GpDeItK8lxB7lA+41wbU1bVSj0IFA7V9rz0lwjYxV5GLPJ8l1xPctQ9xpR3+aVwtniq7TtcO+lZPvJrtOEXBcYaWryltoUe9SAT7TQS6UpVCvOmNPZX1gCc924juzXChPo7K9F15q4yWtDry205lN3jqgInybhZ2GpExU0feKnXbFULb5SM2kiYkESKnNPZYUNDoQeY5j01o2LYjc3RhTBE/NQr763gtyI7PhUF9nEH7tL7iiVJYWUSdfkgyddJn2VFwPi+8uLjxYKVCgoSFEk5UgkR+8K1wY8/bl9pLBWlbilhUK5pA5CCNBUTDL+4YcD4t1qJLgKcqhopKAIIE7p99INpxPii4slqZb1BJzCcvYnbWfKisri+L3Ng3KZTmAOWcoVrAO5rQMRuri5WtwsLSUpkDKoyc6O0a7T6DUnEseurqEKtimSBOVWkqB56D00g33CMRuXrU3+bKrrDQE+SSmM2Yck9lYpnjF51ldwokLaLgHW+broTsDNa9hvFdwxaG18UWodbrdYbqJ1TkPb21Nw7D3Pwe6FIIWsOEJjXVAjTfeg2yzxu6cs0XClKyrCVAcpBka9oj2VZ4T4vu77pTKk9FlkhWbQgmTsBtWj2nFNy3bpY8VUcqQkGF8u0RvUbh/GrmxLgFupWYgmQoagEbgQRrSDdrXi1/x5No2NSDCgddiqMsdvnqniPih2wMpElRyq1jnPMGdRWi/ha4F2LosKmD1cqoggp3iZ3qriTG37wJm3UjKZkBR5d2nOrB0vFLh62YN2SQuCsCIJChqQTIg68qwXE3FJCEFxPS9JCIUQBBE6wNRrWGxLjl+4tTb+Kr1GUKlRjuGTv51Rxe0romSlJJQoSAJiE845SKg2q/wgWNqq5S0AQlMpJVJk8isHKNdgI0qXg2P3N1bh6IQrNukK5kGVZN9faK1DG+PXbmzVb+KuAmBnKiqADO2Qe/nUPAeM3LZgMdAtQE7KIBlU6jKefupBs/DnFT1wp1htuAic2gXv1ZHUkbb+cVfd4weZuG7RKcxVGVUAxmKtACidSDpOs1oWA8QuWrrjgaX+UMwCUx1iezUa+ymI8SLcu27nolJyAACTOhOsxoet7KsHUL3EnW1tKWAFElKfyaUx1FK1TlAUIBGorHYdxKp3ERboSOlIPWKRk0bzRkCDOgHL7zWCteL13jzKC0pOQlRUpRVoGlJA8kRuKxL+MKssVNx0efL8k7EKbCT9/qqDfuK+I3rFbKXUIVnUcqktIAkRMkoGYdfUVKxu9uLa1W+60jIkJH5lEwuEiFFPYfZXN+NuPDiBYPQ9H0JUdCdZy6a9mXfz1Kx/wlG5tFW6mYzRChlEQoEk5UAq27asG9cLrdvbYFroAghQhfR9InU9ozCdSCDWICpAI5gH1isBwd4S27JgNKtUuET+UkhWpnUzGnLStgs3ZbQdpQnT90aVBZZvErnIoGDBjl/Ptr4/dJQJUoAdp/nvqfftW4y9AlSZHXkbq0Gmu0CrFkhgri4Ci3BnLE+ifNNQWM9WBcJKssjMNYnX+fjV92JOWcsmJ7J09lXVtWwaChm6fY/NjN+z2BI390UFhJrvuAiLVj+yb/yCvP6Tp6/dXoPBv+XZ/s2/8grWCZSlKoV5zxpc3riPn3jye4F5ZJHngGvRleaOK1Oi9WWQFOC9dyg7E9K55x76miNxDfG2XlbIWCQAVSNzWTxEFq2ZeBlTjaFkEaAqEwOcba1ruL4XfvKC3WUgAgkpI5a6nMfPVtWMX1x0dp0aFKSlLaIHIJJAnNlmAo+g1BtvCKDc2r761pQpsjKhIJCpQlW52PW9lROG8WcuLpLSwlCCVjMkFSuolBPVnXyxWFRjd5hrbtothIz5SoHVQytCfJO0Jn0V9t27+wS3dhnKrM4qVQU5Vttwd/1Cf3TpVGWxnHXGXciEoVzJUTtmSnSDqZWPVWX4oufFG8yMrmg3BAkgSN50JI9FagzZ3t4h646EAIBRO0OBxswQpUgwnzbVfucYv8Sd6AW4UtIEhPJKCEmJMGIjnUg3DBSXsP8AGyUJV1vyYSeSiAZJ81Y/hvF13LjiVhCAhCVDLmM5phJ+adPbWAs+L7u2txh5tkk5iE66y4rbQkTOm9UeNX2FrWSxl6ZptCgr9nUCDI1JpBlXMeULtDENwtQTmJMiSZOXmBl9tS+K782glJQ5BIkykEAHbU7xoPPWppt75a274W/VBCkmRlIE9qpMyfVV2/xC8xZKg3b5spBWpJ5wTrmI31PoqwbnbJzWiX5TmKAsoCTAJExJOvLUdtY3hrEDdpcUQhGRYRCSVZtCZExpp7RWIa4tvMjdj4sFLSjokAHUgCeWhOs71Ew3FLvCm1tuW8JeKT1jr1dtRMVIM4ziJVe+KwgCJzzsI+UOXr2irXFOIm1yQAvPI16sbd871jLZy/t7n8IG1IGWRm8nLliRrJ0E1HxR27xJCHG7ZWRtRGYaiYGkwByqwbzieG9DZKuQ4FFKQrJBA84k8/RUDhz+ksB4kIkq6gknqmJO2h+41h7rjS5umHLJFp14hWVWoCYB6uUeuaiWPEV1YNotnLYAkkpnRRzK2kAzrynT01IM1gOIeMvPNEBHRGJmc3XI0ECNifQa+YxipYukW+XNnjrTESojaD2dtYHD3byxU7cuWqsjp6xUCACVzodSNdKpxBy8un2rpNouEhOWASFAKJmY5zVg3y7tlM5AsKSVGIKSI6qjz/ZIrCpx/NeC1S2VKJAkGdSmYCQJJ9NUN4tdrcYQ/arZQVnrqnUhpcDYec+itbxB5xGJqW0grWMpCQYP5sbEbVIN440P4PbZUtJX0xUIjLGWO2Z381V4jYLZtV3C21ZUCSMpGmnMiOYrU/CDxJdXDdum4tlM5CopUpRVm0SDuBEaeupGI8U3i7J1tdo6GymCsqUUpBO8ZY9tWDZOD8KN+30qAlCZO6kkiO0SDHnrF45jCbVIUpJVKssD0mfZ7ax/AXFN4wz0bNq5cIkqhJMT26IOvL0VB4zfK7dpREFSgojsKkEkeuoN0wfCnbm2NwnKlGQqAJBOgOhAMgyOY8+1YHAcR8cnKnLBiTr2dm249dfOGeLrxizLabJbjZbUAsJgRBk5ujJUAdd6wHB2KOshXRsOPJUoTkncDYwD30gzqrw+NKtQkqWDuNZ0B0A12IpjhNqpkKlXTTBHKCN5/aFa8rGHTiC3kMuJcn82JzpypA3AkHq9nOpPFePuvqtkrtltKakpCpleYp2BSNOpHPc1YNsRhK/F+nkQSBl1kTNd7wQ/0Zn+yb/yCvPVlxA65b9C5buI2PSrJgkHbVO/p5GvQXD5/orH9i3/AKYpgyFKUqhXmvia/SxiCnFmEovXlExOnSO8udelK83cQoBxPKoSlV68CImR0zh2O+tTRcxLj+zczddaQRolpKkpKoMFSSNfPHKtawXHmm7wXBUQ2haOsAZB6F0AwNdCa3y7w2z/AF45wwie4dfXv0+Gpm2bKLoFCSAWyJSB8k66agx5+3tqCJxJxE3dXSltrzS06Jy5dBbLTEQIEQNByqfxLxq0/apaDpVlQQlGUiCUxzH31OxltsYazkaCVhrrLAEqzN84HeO404Yw9gWdwCylSsycqykEiGmyoSRzk1RZseMGWE3TDjhBVcPKIykzK9DIBqHwlxQ1b3ZeU6UJU2sJUQTu+oxABiRrVfCbDJvAXGkuz4wVBQCp1bCSc2hgkn0mo/E9q2LmOiSB1QkRokF9BgAaEQpQ2+UTQWsSx1ld4HEuS0HWCpUGISpZ1ESY32rI8acSs3BR0LwWoc0giISfMI2qZxhbNFaMtu2hCnG5bSkJBGcCCUgHUEif1jVOA2TBwtB6BJe1JdygkglQImJ5x6PPQWcN4vt02DbKnYKE+RCtDAB+THyRzqD4O+KmbUPh53J0hG6SqRlI3CTG8ctDX3wdssLdfDtuhcIQEgicpggq606kiY2qxfWrX4TbbU0nKpYKoTqQUkRl8nlO29BYZ4gbTiiHw5DaSSFQYByRMETvHKpPhDx9h9LYYcC43gEaRzkDnHqq94RbJlsAtMoQkqISAmIBzEeTEkeeaytzhdsqwQpFuhKgynMcoJUrJqqdxP8AO+gWb/jRhyzLfTDMGilKcpBnowkTCdT1UiSfkionBPFDTNmWXHgjrqVlM6kxroNdBXzgKzt3WVlbKCvpiRKAoBJSOr1iSACdN6h2WHNKxJ5ssoypQshMaSAFZo1AInYQNO80FPDGOst4g+645lbWlwJVrBk6ctBTjjG2XrlhTTgWlEZiJgdcHmOya+caYe006wEtISFETlETBHIaGZ5jl68vxZgTDdq4tDCEEbRrGoHlDeglcacUWr1k6hp8KWpQITrJBcBM6RtM1nOFyfE7f+yR/lrG8D8N2jtg0txLOchc525UYcVGuU7xAnsraU2qEJCUFJCYASkEAADlKRA2EVBi+I1dRg/94f6TlaCcRQxi/SOZcgAkLBy6tc4139tdB4kTDTP9uj2ocrXr/h+3dVncbBVtMkbdxoMb4UOJbe6btwwW5QV5kt5oggROYnz1lMT4rtHMOdbCmkrLRACSqVKygDQkwSROkbmoK+FrWI6Ies/Grf4q230f+JXxoMp4M+MbS3tQ0+pCVAq1UUggKPKUFXtrWeL3Aq2QpJlJUkg9oIVH3GsknhW2+j/xK+NROL2Qm1AAgJKAB2ASKDPcJ8S2SLJtL1zkWhtQ6MokA67HNJnTkfYKwng74ibYZdaccCAtaFQqIISDzOsyRt56yOF8OW7tmysW4zKbUFLPylRoR2Ebe2sNwPYW7rDodZC3M6ci/miOsDrqD3cqokYZxCy1jLr/AEuVpWcBxICh1kAHRWhEk+rTlV3jXFLZ26sjbu9KEiFGNiV7aEjtqJhmGMJxdbTjHSNEKhodqkAjLryJmqOK8JQw9alCAjMYIAjVC07+frUG6XTKk22VSSkhSdCIIkdh7xXaOGjNnbH/ALLX+mK4pnKrYlRJPV1OvMCuz8JKmxtj/wBlv/IKYMtSlKoV5o4vw8PX6mySAu8fEp3/ADrh089el6818ZBzx49Dl6Txu4y5tp6RyZ9E+qpokP8AgsACiVvwic35ROkAHsk6EVDtuHENJUlDjhSrygcpkx25J9tR7jE8SHlJYPn/AJVUO3xe/cc6NLbWbMEzykoUsCSv5qVH0VBGwvhVp2+Fsp1aW5gmQCBkSqST1d1dnKq+JMM6N9xLbq0pyqMTocgSkeSY1HPWrjtjfWzhuShvP1iRIKcuQDYK7B20btru6U8txpKVBtSAPJ6ysigIUqfJIMnSqJ3E3CKbVpron1lQBVmBEguESDlMyIqnDeEG3bNb7j7inCpSIkbIc0PWJVrHnGh1GlQ8bxS8WEoeZQgTumToFJBOizGqh66mWzGJNNqaTbtlBK4KlCesonk4O3soI3CnDSbi4AcfWA2npNe1Lixlkn5qAdNyY89Qk4EE3Tdv07iULWhJjSArNJ3jTKOXM9lZeyw6/t1JW2whZLYCgViAc6ladcbZqjXOEYgp0PdChK0qSQnOI0zbyv8AW7aCji/hZuyX+RfcI2zgjWEEjyY3IA3MSalDgdvxNu5FwtTq05yARKTA0PPuM8/NVrFsOxC6EOMtpAB8lQ1MEAarPbV9hvEkMhkWzZATlnOJgCPpIoI3CfCqcRDvS3awGiMuY+VKSTlCidZEemon4JPjibPxl1LZkGSYCckiYJBG/LQDnUzBMOv7RS+jt0rCjzWOUjSFj21YfssQTceOdAApHWgEEAJSRtmk6a0FHEeA+IISpm4dGYwYMA/VI5A9tZK+4LSy0q4TdOlYTmKgddpVJ0JIHYfTWLxK5vMQQEi3ADaiOqYMgQQc6uU1LxTGb5LCm3WEJSpBSVzyyxyVGbUQOZPOgs4Hw7482HXrlwqCykA9YwBMgqOmsesVTZYQ9c3Ttmbh5SUTAknNlI3SVRsZ9FXeH1X9sgttsIWkqz6rTMxG4X3+uoNjiF2i+dcQ0Om1zImMuoGhzdoHPWg2ljgO4ZbTFzctN/J0KU9bXTrRrqawuOJu7e4ZZTePqDuXXMZEry7BWtT3eIsRbQVLtRkTqesTA7gusFiN5dXq2ngyBk8kpO8Kn5Sp3FBstzw/cNKbU/cvryOt/k3JjrHKDqrfrb1lIrX3cbuiEJdtwhBdaBXmmPygI59oism/iraHEtqJzr1SkDf7hsagicSYwq2bSpKQolUazGxPLurKP2y0Ml0lJhvpAANxE75zGgNa3xwlRYSrKoALGpAjyT2HSvreOX3i5R4uFJ6IjMSdEZDrGbsJMUGxqTWA4tUDbK8xT/mHxqbhmJ9MmWwtQ2mBv6SKx3Ebc27u+hgjsKVgEH1Ggq4d4bU7btKTeOo6TMChJjLGnzvJMn6prF8JYCt/p8twpgtCYE9aDEaKGv8AvWQ4dx+/YtEpbYStgqVlUpI1JIJAVMjYaAioOCvXjDjq0MhXTeUmR87Nprpr7qoqRw2pWJJt13KgpYB6dW+qflSrlqN+VfOJsAW2WM1wt3OoolZnKQU+T1jpr5tq+P4rdHEG3EshL6AkJb3nqmN9DIPuq/xZxFdvpZ8YYQ0lDhKShIGukjTlG00GXseH3W0B03Li0ggFtUxrp847Eg7cq79wQqcPt/M2B6iR91cmcZbFooodCz1CU5FAjrJJ1Ohg6aGupeD1c4cwfMsep1Qpg2OlKVQrzXxhiIYxDpVA5W7u5JgT/WLA0Oh1NelK4Hxhwlfpu7gpt3HG1uuLSpAkELWVjnuM0QeYqaNZxLj1h0lRzyexCUj1JMVCwLHW2nfGjmyJfRyk/wDLugSJjc7dk1lvwDejeze+yNUKw26GhtXo7OiV8KgcV+EFm7S4QTnUgpACMo8mBz0q/Y8VM2q7hp4gFSk7t5iAGWx1SB1ToZqKbZ0b27g/uT/DVt0rJlTSvS2Z9ooIHEGPMukFpRUEgk9Ujdxs8x5jW5M8XWi9Q6kTyKoP+KK1npREFvfeUb+yoL1lbq3bA7pT7qDoKMQZWOq4D3EH3V9U4n51cyVg1udlKT+8PvFU/gdA8l9Q9X3KFB1GEx5VC4kbmuXDC/8A5Kv5/fr7+BEHyn1H+f2jQdNXiDCfKcSO9QHvrEYxxRaBpxIdSolCwADm1KSPkyOfOtMbwK3G6lH94D7qn21pbNkFLaZGoJJPvMUFzgfili3YW26UgqXMlBUQIHkkA5dQZqLxvjbD6W+hXmKVKJ6pESBHlAdlTipj6Jv6ifhQOMxHRNxMxlET2xG9Bmv+Ils420hakI6NMSlpQJ0GqoEE6esmtf4e4vatsVduhCm1dIBmSYOaNwBPbVaksfRN/VHwqolk6ltsntKB8KCVxBxbau2zyEL6yx1UhCo8oGJUNh5zUHhviplq1Sy50YIKjmLZKx1pEKAOnm76rBZH9W3r+oKoWlj6Nv6g+FBcxPiK3WjKhyVFbZAyqGziSd0gbA1G4juQ1e27itAnfTlmM6c9DV1KmU6htuRscon3VW9foXHSJQuNswBjumg+cZcUW9zbZUKTnzpVlS3kGgVPyQOdTbDi+2NshDiwlSWOjIyqJJ6x10j5UadgrHG4Y+ja+qn4VR4yx9G19VPwoKuBuJ2bZtaHSkSqRmbKtCkDQgGDUrErtD7F0toygqWQYj5KSdDrvNQ/GGPmNfVTV9vFEhOVISE9gAjXzDSg+4BxLbpsAw64tK0LKkpiUancwmZgnY9mlXjxDa8nQD+yr+Go6UIOzKD3Nj4VdTYTtbT3M/8ArQYq+xdk37TqVFTYCQtQBB0kGMw3ykVkOOMatHmEot3FKIcBAUIVGQhUwI3IqWnA1nazWe63J/8ACr6eF3ztYun/AOsr+CgosuKLfoigr6yhAEHc8to3rt/gwcnDmx81bg//AEJ++uOM8F3cgpsXAeR6CPekV2vwf4S7b2SEPDKsqUop5jMrQGOcRVwbJSlKoUpSgUpSgV8ivtKCktjsHqqg2qPmp9Qq7Sgjqw5o7toP7o+FW1YMwd2Wj/dp+FTKUGPPD9sd7dn7JPwqg8L2Z/6Vj7JPwrJ0oMSeE7L9FY+yT8K+fihZfolv9kn4Vl6UGI/E+x/RLf7JPwr5+J1j+iW/2SfhWYpQYf8AE2x/RLf7JPwr5+Jlj+iMfZJ+FZmlBhTwXY/olv8AZJ+FW1cB4ed7O3+yT8Kz1KDADgHDv0K3+yT8Ks3vDeFW6cztvaNjkVIQJ7pGp7q2QmvNXGfE6rnEH3CSUpUUIE7JRpp3mT3mpo6u7jeAI3Rb+i2J9obq3+OnD6BP9HHm8VVP+lXGGr7XWpww9Do10J2I5GpR09/wt4K2eo2V/sWwH+cJqpjw34Z9E+n+5T/4rNcztOHEqJSRC0iSORHzk+aeW4OnYSXhGTSBSjt2D+EvDrkhLdwlKj8lwFs/4wAfQa2gGa8t3uCE66Cs/wAEcfXNitLa1FxidW1Hb9g/J91Wj0NSomGYm3cNpcbMpV6x5j56l1QilKUClKUClKUClKUClKUClKpW4ACSQANydqCqlYh7idkTlzLgEkpTI0E7mJ9HbWI/HF15Zatm0FZ8nOo5YGqlKUgEAAGMo1lJ8067dcv1nod2dOdWbu7PltpMVhb3jC3QrIlRed+jZSVq9OXQek1puIWN5cXDjJV40WQkuhThYt0FacyUhLcuOKy6zMdoqnBPCOhha7c2OTolFLniwBAUkwepopYiDmEyDWHU20O4g/5KW7RHav8AKOfVByD11V+KRV+durpZ8zmQegIAj11Th/hBw95KlJumhlBKkqUEqTAkylWulWrLwj2TrmQOKSJyhxbakNlWUqy51gAHKMwmJG00HxfAaQczd3fNq7RclQ+q4FJPdFV4ZiFyxcotbtaXg6lambhKchUWwCpDqBoFZTIUnQgHQGo+LeFGwZByvB5Q5Ndf/EnT0CT5q1/A+NG33/HLlD4KQpDLSWF5W0qIzKKiOu4oAbbDTuDptKwNhx1YuoK03LaQCUkLVkUFDcFKoM0VxvabIc6VXzWkKWT3ZQRVGepWBGKXbv5m26JPz7hUH7NEq9cV9OBXDn568cH6rKUtj1kKUfWKCXj+Ipat3VFSQQhUSQNY03PbXk9RUpTigNion1ns+Nd24p8EbKmn3UvPqcyrWApSTJ3MnLJ27eVcEuLdTTikSdCR3/yKzo2XDOHUrEu3Ab7kj3qNQGn1odU2lfSBJIChz7DB2HpHfWPbtQRqJrIWnVEAR3VBs+GhRcaK1JAlQ0nYtqJ1J2lKOXZU+/faGxk1qzV4QpRUfJGUenU/+PqqFc4rrpQZu6fnasetFYk4gqrrd8o0HYPA/jCukUyo6KTI70/7TXV65J4HcJWVl5QgJB9Z09011utYFKUqhSlKBSlKBSlKBSlKCHit8WW88AgKSFEmMqSoAq88TMc61rEkOLdKQhbp3GYQkT2DYDfz1uNKvTu5tc3K42cjo7N2eWo23CjzmrzmUfNTvWducNQi3cQ1LMpV1mgMwMeUJBBUPODWRpTerd92ePw/S4/6Z5+ffXkvE+IHekWCt1aXFkqLizmXl0SFkEgEJjRPboYijXSNEOM50FW4SkwfSp4k9+hruON+CdK31vW62kh1RWpp5npEhZ8pSCFJUmTrlkiZ7qWPgiTM3NwVD6NhAZR3HLKlDvNYjrcQxC7duSC+CtSRAWoDN6VFeY+aSY5VbNkCkhSRI2UrnIG35XWI/W9FenML4MsrYQzbNJ8+UFX1lSfbUq94ftnk5XGW1A9qRVg8lKbCRqrT9WI9ZTUhF4gDKhxwyNUFahB8ygEifMUqHnruWO+BdpRKrVeQndC5KT+8NR6ZrV7bwCPuPpLymWWget0aitah+qMiUp7zPcakE/wDIQ4bnOjMoBpSSoSAFZxpmkpJy9vLsiOxpSBtpWI4Z4Ut7Bot26SMxzLUoypSu1R56aAaAchWYrQUpSg+KTIg7GvN/hC4QcZu1QhRT2gToPJOnamB3ivSNWn7VC/LSlXeAffU0eVW7SBqDPdWQtcJdcMNNOLPYlBP3V6TTgzA2aR9UVJbaSnRIA7hFIPP+G+BzEH1FTgSwkkeUQVbAbA6bc62K28BGUdZ0KPn/wBhXYaUg5C54FV7Atx+0f4ayuD+BlpBCnVg/qoH3n4V0mlII9hh7bKAhpISkch7z2mpFKVQpSlApSlApSlApSlApSlApSlApSlApSlApSlApSlApSlApSlApSlApSlApSlApSlApSlApSlApSlApSlApSlApSlApSlApSlApSlApSlApSlApSlApSlApSlApSlApSlApSlApSlApSlApSlB/9k="/>
          <p:cNvSpPr>
            <a:spLocks noChangeAspect="1" noChangeArrowheads="1"/>
          </p:cNvSpPr>
          <p:nvPr/>
        </p:nvSpPr>
        <p:spPr bwMode="auto">
          <a:xfrm>
            <a:off x="63500" y="-89535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9" descr="data:image/jpeg;base64,/9j/4AAQSkZJRgABAQAAAQABAAD/2wCEAAkGBhQGEBMREREVFRUVFxYYFBUYGBcRGBUYExUVFxQaFRgYHiYeGBkjHBcVIC8sJScpMiwsFh8xQTAqNSYrLCkBCQoKDgwNFQ8PFCwdHB81KSwpKSkpKSwpKSk1KSkpKSksLCksKSkpLCkpKSksKSkxLCktKSksLCkpLCwuKSkpLP/AABEIAMIBAwMBIgACEQEDEQH/xAAcAAEAAgMBAQEAAAAAAAAAAAAABQcEBggDAQL/xAA8EAABAwEGBAQCBgoDAQAAAAABAAIRAwQFBhIhMRNBUWEHInGBMpEjQnKhsfAUFTNSYmOCwdHhFnOSQ//EABgBAQEBAQEAAAAAAAAAAAAAAAABAgME/8QAHhEBAAMAAgMBAQAAAAAAAAAAAAECEQMhEjFRQSL/2gAMAwEAAhEDEQA/ALxREQEREBERARFoeOPFOlh0mz2YCvatiyfo6JOgNZw5yR5Rr6aIN8Rcz2+13pTe+8jbHZ2QdHObDSdhTjJkH7v3St8wR48Urwy0bxAov2FZs8J32xqaZ+Y+yrgtxF+KNdtpaHMcHNcJa4EOBB2II0IX7UBERAREQEREBERAREQEREBERAREQEREBERAREQEREBERAXnaLS2yMc+o4Na0Euc4hoaBuSToAsDEOIqGF6Dq9pqBjBtzc53JrG7ucen4DVc5eIniTaMZVDTIdRs7T5aPMkah1U/WdzjYcupDbMfeM9S93Osl15mtMh1cAh7wN+EN2N/i3+zzrOxXg/Ddoa7MHgEOc0OOVxg6ExuJ76rNuOtTe80qZyggS4wHVOomPKNdgeXcqexCKFtbwKFONg4mS1hJ06+b03nYc+1eP8Any15782XikRsvthv5uLc/wCkVGUadOCKJcA18zLnkxniBpsvzeN0txY+nwmllJgIFTKA6qCRq1ukMHInrsvaxeG9nsNGrVt1Z9Ils0mhzW5DE/SOyuzO7N05ZpMDXWX3bH2Q02GKNMZc4GUka6Zjr8lnfrrnxn3JjW1+HVofSs9YVaLXEOpu81N3UgA+R3UtO41lXfgrxVsmMYYHcGuf/i8iXH+W7Z/3HsucX3sG0RSa1oEy4xq48iSenaN1L2fBeewm2caCGl4aAI8s6EzObT2KteOb74/jN+WvHnlPvp1Wi53wR432i4stK2ZrRR2Dp+mYOzj+0HZ2v8XJXph7E9nxTS4tlqtqN+sNnMJ5PadWn1XJ1SiIiAiIgIiICIiAiIgIiICIiAiIgIiICIiAiIgKAxrjClgmym0VWl0nJTY3d7yCQJ2aIBJPQczAM+oPGWG24psj6BAnRzJ2zNmJ7EEj3Qc9f8ofju3Z7a8S7MKQkClSEE5WNMwTA1O/fRSd8Gnb6brHQAfJbxHtlzKZBBAYB8VQxy6mStfxJgerc73NyEEbsO/9J+sPzqsC5sVVsPsfTphmpmXNktMAGNew+S3DMw9b8wm+7alOnSD6jnNJLQMzmkHUHKOhBWz4OvyzWCzHjtYbQ1xaxpygxpAyEeUkiXO3PUag+r8UWWxUGVWu4lZ7Wk0gd3kCeJ0g9/nJWjXk013PrPIzvcXEAQJJkwkwR37SWI22i0tz1XgMDiKdPMTpvInU7gSVG2++329rWmAGtgAANAjoBpO/zX4o2n9Y1abazyGFzWvduWtJAcRPQStnx7cNiuptEWN4dUcSHNa81ZbHlJ3gzp3lZmcnHO3LFb1pMdykcWYDsVyXYy00bSX1XcOJc2KmeM2VkSIBn21Ws3bhS13rZn1aYPCYC7K5+XNAklreenWJWdYcL1MOGla7dZi+zz52zJYXaM4jfWNPY9FtzrzdjGpUs93AUqOnHrwGufIIDWjfWCJ/JxxUtSJi1tdbTE+oa428bDedkpWSlQLbRU4VMOc1jWseXAOeanxGTPzjRY94XNafD40rVRrPpvc5zW7MfDdZc0EgtdroZ21Upim6rLdNlp2WnSb+mEtI4c1HNgyc7+Zj2nYADTWbxLnAsq1HVqgES57nBkg/CT/T/qNehurbwT47U7dlo3iBSfoBXaPo3fbbvTPcSPsq2aNdtpaHscHNcAWuBDgQdiCNCFyRYiywCWEPqnnGlPcHQ7n/AHtzksK+IdrwVUIpPzU5l9F2tMzuWgfAe7Y7gqYrqhFqGC/E6yYzAax3Cr86DyMx68M7VB6a9QFt6gIiICIiAiIgIiICIiAiIgIiICIiAiIgIiII++bho38zJWYD0ds5v2T+QqYx14UusU1GjMzlVaNR2qD8+vJXuvjm5tCg41t12VLrd5hz0cNj/gr3ucMt9oY20OhhmTMCYMAnkJXRGLvDGneoc+zhrXHemfgd6fun7vRUbiHBNS63uAY5pG9N2h/p6/ndWe4apaK2iZjWNiC6qZtDadjGfyy5rSXgETJnkI36KWwQ6zYfrVv1iwsqNaOHmB0zA5oA2cQWwemyg8NX7/xys5z6LarHMdTqU3bEEg8x1aFt133ezxJq1LS8Np5Synww8MFKkxsh20vJktAEARrKRGQct/O02zIn4khQr46Y1zKeSxMIbTpZshqhhjNUdqQwRrEkxpJ1EbfDKdK3sp3S7h1A13HczWkA2JJGu2swOY5qEsN6V7MK1hpWoNs7Hvl0tByZiCWnfXcxtPscaxXu65qrLRZAGljSJIP0gJM5xmPIj5D0Fc8bvd1wWa7KRtNqAyHV1SsC6rVcd8mvl7ZZO2pMrUrhwVar5l9FuSk4ktfU8sidCBq46c4jutiwnSq+ItpNptkOp0IDaYEMLzqBHMAamd5HLRSd64nqUrQbvu0TULnGpUe4vDJ1dGacrWj2GgglE7aPc2D33heFWxcXI6nnl4aXA5CBoJG8rIv3w4tF1HyvZWJBIY05ahDdyKZ1cB2JU9Z8CvtFd72Xg79JiXPbTOWXTIzg9vvGnJfu4ca1bltbrJeTmnJI4p1LdJGvNrhHzCG/FZNeaJkEgg6ciCPwIVpYI8cq105aNvDq9LYVR+2Z9qdKg9YPc7LVPESrZrXahVsjw4VGzUgFozgxOvUR7g9VF3ZhS1XwziUaD3N/e0aDG8FxE+yN66uuW/aGIaQrWaq2ow82nUHo4HVp7EArPXId2XvasG2gupPqUKrdHNOkjo9h0c31Cu3BHjdQvvLRtuWz1joHz9C8+p/Zn7Wnfkpgs9F8a7NqF9UBERAREQEREBERAREQEREBERAREQEREBRl+Ydo4gZlrMk/VcNHN9D07HRSaIKGxz4WvsEvjMzlVaNugeOXv8+SrG23dUuokOkA6SJg9j/grsZ7A8EESDoQdZnqtBxZ4YMvAOfZgATvSPwn7BPw+h09FdHO120KdYk1XhrWwSPrO+zqJjTYzrp23d+AWV7udbW18pNM1WsGXINJyHnm5GNAeUKExBgupdrnZWkEbsMgj0n8+qgDbarWcIvfkB+DMcs/Z2VSW7eGN2MvgV6brRXpkFrslOpwg4RBJ0kkGB7hfuwUjga8qlWpmq2dxfTdVH0mXMQSKhG1QECQYnfmtLuq9alzVW1qLsrm/f1B6hWbc/i3Z3Ni0UCxx+IsALXE7kjfVElMuxJdzQx7Kxe5pllOmaj3uOUAAtEkwAAAdlHXNcVS33gbfarO5ofPDYQ0ikGtgOra6GBAGupkxAWpWTFlC7L4q21rXOouz5QAGnzsA2MRqvTFHijXvlppUm8Cmd4MvcO55e3zRMY/iffjL3tgbTILaLckjmZl0e63HA+IbNfVloWV7zTq0g0ZQ408+QQCCNwdyOfNVtcps7GvdWaXv2a0nK3XmSNdOneZ0UcKTnPPCBOXWWzIgSTptG6q5+LxvLDIxSXC00WtaJFMj9q3uHjSD01HbTWrcWYHqYZ+ka8VaJdlFQbg66PHI6EaaactlLYZ8Ual2Dg2sGrTiJ+uB36hfMceIFK/qDbNZ6RayWklwDfg+ENA5fJRIiYeGCfFW1YPinPGoDei8nyj+U7Us9NR25q/MI49suM2TZ6kPAl9F0NqM9vrDuJC5mq3Ixtm4za4LxGemRlOsRk1OcDWTAiOchRlltj7C9tSm9zHtMtc0lrmkcwRqExt2cipLA/juWZaN5CRsLQ0aj/tYN/VvyO6uaw2+nedNtWjUbUY4S17SHNI7ELI90REBERAREQEREBERAREQEREBERAREQEREEXfmHKOIG5ardYhrxo5vvzHYqm8beF77BL4zN5VWj5Bw5e/sSr4X5ewVAQQCDoQdQQequjjy33W+7zDhpyPI/7WJlXSWLPDJl4Bz7OACd6R+E/ZJ29D8wqWv7Bz7tc4NaQRuw6Eek7/ndUZXhVZqFe2kV8pcGTRDojPmExOhdG3urFxDdNO10Sy2tbVJLuFkApvaAJgPJ+LT0JIEclRuU0jzBHsQQt5wr4kmxOY22N4rW6NqwDVYII33cIJ+ZVYmEXiXw6r3K01abXVKO8wOIwfzGtJ+Y94ULcl9PudxNMlrnAtkAEw7oSDHLVXyL+s1RotP6WzhhugzADXckbl2wg7a9VQF9VGWm0Vn0RDHVHuaI2BcToOQ1RYnfaRtF2ZXZKjQa1TWC8MFMQHZnE7c5n003MVed11LoeadVsEE9wYJBIOxEg6josenWNIyFn07X+uK7DaHvLfKHGczg0QPLmOpDRp6BRpH8cxE6KdtN8UK9kbR/R2Co0QKg0O8y4Rq7lMx2nVYmILtpXe9ooVeI1zZOkFpkgA6nWAD/VBAIIUURlQSVfD1ey0W2h1Iim6IdIPxCWyAZbI1E7rNwpje1YOqZ7NVhpMvpO81N/2m9e4g91Hm+qjqXBzuyHUtkwY7bKatVxWSx2BtU1nPtD9WhhbkYBuHiJnXnBkaSJKC88EeLVlxflpuPAtB04Tjo8/wAp+zvQwex3W8ritp6KzcE+NNow8W0bYHWiiIAJ/bUx2cfjHZ3/AKGymDodFGXBiSz4npCtZqrajecaOaej2nVp9VJqAiIgIiICIiAiIgIiICIiAiIgIiICIiAoq/cN0b/bFRvmA8rx8Q/yOxUqiCh8aeGz7AS4jT6tVo0PQOHI+vsSq3t12vsBh49DyK69q0hXBa4Ag6EESCO4Vf4s8M22kOfZ2yDvSOv/AIJ39Dr0PJa1HOzmqTu++f0Ok6kQ0tdJLS0O1iA4O+Jrhyg9dwSDJX3hR9iJLAdJlp+IRv6/itbqU4VGdYMNVr4pVa1IAtp6vEjMAQ4yG8x5Tt8lEkZD6LLp2x1BpaNln3bZaFoov4uYVIJa+fKC3UNLQJ83mEzocukSisC6rwN21m1REtMiQHfcVJXnanYytbRSpsY+oYgeUEkkyepk+p0Gp3heCXl2UEgSSQCYAO56DUfNfmlVNAyFBl3tc77mcG1I8wzNI1DhJEjnuCIIBBBBAIWGHF2gn0WRara+9HAvcXHaXEnYcyeQH4KcsOE5ourVqnDZHlIEl512nlpEDUzOypuPLDl10bT56z8rWnzRJLwNw3oOXX22xrZZf06sGWai4tdo1vPfkRoPzuowVXUpa0mFsF04jF22fJTaOKd6kyY6a6ACPuRGFYbxtOEq/Eo1H0qrN40MdHtOjm9iCOwV04H8caN75aNvy0KugFUaUXnvP7M+sjuNlQlqtRrEmZnc9f8AX4/cvBphTFdqteHgEGQdQd5BX1cu4J8UrVg0hgdxaHOi8mAP5bt6Z+Y7K/sIY+suM2TQqRUAl9F8NqN9vrN7iR6LI2RERAREQEREBERAREQEREBERAREQEREBERBCYgwpSv8EuGWpyeBr2zD6w/Mqm8Y+Hj7C45mwT8Lxq135+av9eVpsrbY0se0OadwRIV0cgW6732F0PEdDyPoVibLoPF/hiKjXOoNzt50zq4en734+qp2+MLPsJJYCRzHMf5VH5uXEgumz1KQZ536F+h015ETOpG8azEiVAcM13HKO/p/pfpzIUrcFqp3dWa6q3MwaxOjyOvp0+aqMO1XRVsNJlUshjtnGJPMSNwOYB339PetflS9HUmVHGBAGaSAPz+EKTtNati+sGgEgAAaEtYzYFwA229fRYuJrHRut7adJxeQIqEmZfrJH7p220HdBI3jbaN1UTRoAOLx9I/YHQTEnkZ1gQCNJ1WnPfGjduZ6/wCvz6etrz0/K5rm7HzTJ6TMLHAlFiCJX3ZNl8UV9mF72W1vsT2vpvcx7TLXNJa5pHMEagrGhftEXPgbx3NPLRvIZhoBaGjUf9rBv6t+R3V2seHgEGQdQesrlHDOFn3i9pLCS6MjOs7Fw6dBzXVFhomz0qbCZLWtBPUhoBUke6IigIiICIiAiIgIiICIiAiIgIiICIiAiIgLX8RYOpX6C6Ayp+8Bo77Y5+u62BEHPOLvD59heczcjuThq1/y3/HqFoFqsj7A4tcI+RB766FdfW2wsvBhZUaHNPI/iOhVY4y8Moa51JvEp7lu72fLf1GvbmtaikLBe9S7C4scQXAyQYmd5UthQ0GufaLSZczWmyNC7kfUHqOp6BY98Ybfd5JaC5v3j16juFBmRsYVEjiC+DfNTMeWgjYDoFFr6QviK+IF9hIUUhbThXCj7we0lhc5xGRkTvsXD8B/ZfrCmFH3g9pLCXOIyMid9iR+AXQuD8Hsw6zM6HVSPM7fLO4b/c/2RHzB2DWYdZncA6sRqd8s7gd+p9tlsyIsgiIgIiICIiAiIgIiICIiAiIgIiICIiAiIgIiICIiDV8TYFpX2C9gDKnX6rj/ABAbHuPvVJ4swC+wvILOG/f+F3fTT3C6UWJeV1072YWVWBw5dQerTuCro48tNldZHZXtIP526rxhXljXwxNBrnNbxKe8j4mesbeo06gKpL1w6+7zoC5vXmJ2kf32VERC2nCmFXXi9pLC4uIyMid9iR+A5+i+YZww63VGy3MSfIyJnWJI6TsOZ7LobBuDm4dYHOANVw1O+WdwO/U+224fcH4PZh1mZwBqkeY75Z3A/uf7LZURZBERAREQEREBERAREQEREBERAREQEREBERAREQEREBERAREQFp+KfDulfTXOoxTqa9mk+3w+2nZbgiDU8EYHbhlmapDqx3cPMG9gTuY7dus7YiICIiAiIgIiICIiAiIgIiICIiAiIgIiICIiAiIgIiICIiAiIgIiICIiAiIgIiICIiAiIgIiICIiAiIgIiICIiAiIgIiICIiAiIgIiICIiAiIgIiICIiAiIgIiICIiD/2Q=="/>
          <p:cNvSpPr>
            <a:spLocks noChangeAspect="1" noChangeArrowheads="1"/>
          </p:cNvSpPr>
          <p:nvPr/>
        </p:nvSpPr>
        <p:spPr bwMode="auto">
          <a:xfrm>
            <a:off x="63500" y="-773113"/>
            <a:ext cx="2133600" cy="16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BDAAkGBwgHBgkIBwgKCgkLDRYPDQwMDRsUFRAWIB0iIiAdHx8kKDQsJCYxJx8fLT0tMTU3Ojo6Iys/RD84QzQ5Ojf/2wBDAQoKCg0MDRoPDxo3JR8lNzc3Nzc3Nzc3Nzc3Nzc3Nzc3Nzc3Nzc3Nzc3Nzc3Nzc3Nzc3Nzc3Nzc3Nzc3Nzc3Nzf/wAARCACFAMMDASIAAhEBAxEB/8QAHAAAAQUBAQEAAAAAAAAAAAAAAAMEBQYHAQgC/8QARRAAAQMDAgMFBAcFBAoDAAAAAQIDBAAFERIhBjFBEyJRYXEHMoGRFCNCUqGxwRUkYtHwCDNDRBYlU3JzgpKisuFj0vH/xAAWAQEBAQAAAAAAAAAAAAAAAAAAAQL/xAAXEQEBAQEAAAAAAAAAAAAAAAAAEQEC/9oADAMBAAIRAxEAPwDcaKKKAooooCiikpEhmMwt+S6200gZWtaglKR4kmgVqt8V8ZWrhpvEpZelK9yM1grPmfujzNUXjP2qKc1wuGFaRjBnEA/9CT/5H4DrWYrcckPLefcU464rUpalZKj4k1YlakPbGpDii7Zvqgdil7fHyqctftX4fmECQiVEJ+0tAUn5pJ/KsYaQTik5Nq7QdowdDnh0J/SkK9KwOI7NccCHcozij9ntAD8jUnkEZBryW0l9t4suyG2nEjk8oJB9CTUra+KL7ARrhS5iGkfabKi2Pj7tIV6frtYPa/a1e42BLW1KR/8AK2En5pxVstvtegO6ROt7zZPNTKwv8DiorTKKrcDjrhycE6Lmy0pXJL/1f57VPsyGn0BbDrbqDyUhQUD8qBWiuA5rtAUUUUBRRRQFFFFAUUUUBRRRQFGaTedbZaW48tKG0DKlKOAB51lHGftXSNcLhXSs7hU9Y2H/AA0n3v8AeO3LGaC8cW8Y2rhdn98d7WUoZbiNKHaK8/IeZrDeKuL7rxS9mc52UUEFENpX1aSOp6qPmfDYCoJ996U+t+S64884rUtx1ZUpR8ya4BVR1IzTlpFJNp3p4yiqhdhAGCeXjin7bZCUqDSnGzsVNqGR/XwpOMjlUtFjoWQSkZ8cb0RDSIHbNdi/IW+40EqYYdSMZKuWpCcnbbJJx503ncNTS4l1MUxoiyQ6zb5JcKlAcylWAeR25/pfY0XVpOskjlr73/v8afw7cw1IMlMFkvqOS8gALJxjOTvnHnRWQ2yFcb/IbtdqbQvStQQp1CWlbZ2UrHPHTnXOILFc+G5KGLqhpLjg1ICFHJHj0rXLpw1b55W9HdVbZyubzbYAURy1JUNKvXn4Gsx4vgcQR1Nqvch+WyglLL+nDQHlgDc7dPiaioBMxxHuqI8ic0/gcQz4KwqLIdZPi24U/lUPin1mtE+93BEG2MF11WNR5JbSftKPQfiaC62v2tXqDhL85qQkD3ZCQT8xg1crX7YoruE3K3LQD/iR3AsfI4/M1JcNcJNWmyMwFrS+Ugla1sp7yjudvDwySa+J3AVmkkrVaIWs/bZT2Kj8RigsFs454cuJSlq6NNrVyQ/9Wfx2qxNuIcTqbWlSfFJyKxa5ezaG2CYsufDHg4A+3/8Ab8TUOixcW2ZYXY55lJT0hyuyV8W1kAj5+lQeg6KwuP7UeJbK+mLeYyXV9ESmy0tWPBQ2Pyq3Wr2vWSQj/WMaTDUBuUp7VPw07/hRWjUVF2niKz3lOq2XKNI8UoX3h6g7ipPPlQdooooOGoDiri+1cLx9dwe1PqB7KM3u44fToPM4FU32l+0h6yzXLJZQkTEAdvJcTkN5GdKR1Vgjc7DPXfGMvSXZMhyRIecefdVqcdcUVKWfEk0Fl4v41uvFLqm5SuwgBWUQ2idOP4z9o+u3lVcG9fI3peMhp15KHngyg81lJVj4Cqj4QMqSkDKlHCR4n+hT123TY4BdjOhP3kp1J+YyKmbfbWXmVOxHUqOCytQ7utO2SUnO2QOePGmiT9FbUWXo629agE405UMZI6HpREe2kg4IwaeMjlSSnnXggOqyE5I25Z504YFUSEUcqm4Q5VDxhyqbhdKImog5VMRRUVE6VLxaLiRYSOVKyYTE2OtiQ0lxCwQoEZyK+GKc69AwPePIVFYVI4RYvPFkq28MLUuJHWBIkqT9UyeqU/eI32/Gtg4W4XhcO25MSAyck6nXljK3FeJ8f06VLW22MRGylhpDSVLUshAwCpRyT6kkmpNKQBQNkJKBhaRt1H8qNSdRSQQqnWK+HEgjcfGopi+nY1ES4rDxJcaST443qVfSdRIOPPqfWoi8XCJa4Ls6e8lqOynK1fkAOpPIAc8iqiIvaodttj0i5OoVCbHeakJCwrwSAeZPIVit3eZeubz0OI1CYWQURmiSGxgc89epA2HKn/FnEkriKeH5CSzHaJ+jRCf7v+NXis/gPxg+ZzQKodUFJUFHUk7HqKufAvE/FDd8t9vg3B6Sy88lCo0lXaDRnKikqOQQkKPPGx2qpRYy3MkdBucZ0/LnV79lLDZ41hJCU6m23l95OoghOk48+9hSuh7o60G7jcZ2PwoowfAUVFeevbdZBC4yTLaeJNzZ7Ts1EJ0qRhOATscjG1UFLElKggBJcPJtR0LV6A8/hmta/tDMK+l2B/GU4dbOUhwHOk40c+nMVlzStTQbbyWk41JbT9IbHkptXeT8OVAgJHZudm8lba/urSUn5GnTagvdBCvz+VPG5CXkdi42l6OjmEfvKEncd5s4cR6pO1OmLHa7qrFrl/RXhzCVdsgeqFYcR/3D0qoYNvrbBSlRTnmnHOlO1U4QXDqI2GegpxP4c4htida4apscc3Io7UAeYxqT8R8ai2pjC1EHU0pJwQeh8xzFBKNEU+YxUS05ndCkrHin+VO2ZOMb0RORulTUM7iqzGlAEZP41NwZSCRk/jVTVmiKqZiHOKgILgVjBFTLktm3Q/pEklKD7iB77p8Ej9elFxMNrCTpRjV1OeVSMOOPeylRPnWXy7/cJAVJS4WCh0ANt7JCCNh57jmaXicRT9tTuo+YqQrWAnHSu4rPovFU5kgqIWnwIqwW3iyHKwiTllZ69KRasNJOqwK6HULQFIUFA9Qaj7tcYtuhOzJz6GIzKdTjizgAf1tUU1vFxi22E7NnvoYjtDKlr5D+vCsH4w4nl8Qzw9IStqM2cxIh/wALb33PFZzy5CrRxSOIeJoRvKYLybe0oGJDV7wH+2WnmpXgPs+tZs4lWslZJOdyaqPgkkk5508t8Jcp3SMAAFSlq91A6k+VcgQXpkhDTTZWpR8cDHUknkBzJqyFlMFhLEYlZUQS6lPecVvghJ9DoSdua1bA5BooIjM6GcpSjc6zpVnG5UeSTjc/cSR9ogVcfY01r4rkOgnS3CI+4MlSRgI6YAxj7PmSqqY4QUIwpJTschWQOasgn3upCjz3WeSRVx9ihcHFUpISvs/oatSldSFpwPHbJ2O++TlRViK2zAooooMm/tDNgWOzyDpAROKCTkc0K+0Nxy/rFYxnSEOOgdAlbx5ejyOnrW+e3WMl7gJb/wBqLLZdSQrBBJ0bfBZ57b15/aVpWEpJQsjOG/qln1B7i/hQOgsDs3JGMkAIVJGDy+y+j9acqKdLbksIwdIQqYnUB4aZDe+PAmmrOQ+G2strPvJZ+qWR/E2rurHpS0c6XiiKopWCNaIx7BwbH3ml91Y3HKgm7dfbxaQl5ufIajEZCZv7ywSfB5G4HLGfHrVgiXe18ULS1xDw1HcW4ezROiqS4D6uJwpPXmdvWqSysNyezj4Q8CMiKTFfBxnvNL7q/hUhY1tt3uOCGEvhYJCkGK9v4p9xz4eeKCxXH2ZsKUXLHdlt8yGJadePIKGCB6g+tVm4WHiS0kmTb3JDSf8AFjntUn5d4fECtVQ4DThLmRvvWmWIxrs0vkrB8jnFSbF1bbGpTo0jmd60u58P2q7lS58Bh1xQx2xThz/qG/41E2X2awP9KILqH3zCQpS1R3MKwoDKcHG6c+OTUErwpbJCmkSJWpKVd5DZ2OPE/wAqscjhiLcnu3lyJBXjCQlQAQPADGwqd/ZcOOjK3nEDxU4B+lJFEMHDdz0H+Mgj9KLFed4Ajll1ES4uJK8bOthQBB8sUx/0OnwTlSUSEfebO/yq5BMxKdbJalI8W1YPyO3411m4DXoWChY5pUMGiRUHbeylrB2V1HhUPLY7I5TyG9aTKjxJqD2qAT0UnYioF6zRYDjk64SW/obCS4oubBIHVXpVNw34dcftlteuF0ldhBQjWO1OyU+J/QVHwWHeNJbV2uba2rG2rXAhr/zHUPOD/wAQeXOmLK3ePLg3KmoUzw1HXqjRVjBmq6OOD7vUJ68z53lLgAGNh0AqKX7qUAJSAAMACsd9pEC1q4hZi2dpRnLOZCWU93J5AfxHmfADJxVz414sTZmPosMhdwdGEJAyU52Gw6+A61RUNC1sOdspT9yfJD7hcwpJxqKNY93bdaxyGw5igTRHZtsJTTK2nXVA9q4ASkhJwUgDcoScAgbuK29Gb6ypCkuZVrKgrtDqydQBCiNiScApGxOEDupUa4pQwtSVYIA5DsuSe7/w8J90D+7QST31ikXchCMlCSBpGpJCRyGkIHIYISBzAOnOVKIKRfJ0k6ycc1nfV555dM55HGeQSDonsKhLVKvFyyeySG4qc/eGVq/BSf13qgRYUq7XCPBgp7aQ8r6sdMZyT6dc/pjHoThGxNcOWGLbWla1Npy65/tHDupXxNQTNFFFBT/alw1P4p4VVb7W8lEhL6HuzWspQ8E5ygn4gjPUCvO06EbZOftdxYchS2SA6yQHEAkAglPgQQcg9a9cEZqj+0T2dxeMOyksyBEuLSNCXSjUlxPPSsbeJwemaDz8I7yGeXaMjogds2nz0HvJ+FdQT9HUlWFsjpj6Qyjbw99H44qYvvAvFPDCu2kwlutJ/wAzB1Otj1AAUBt1AHnUMia2+vXMjpdUk7PNKKHEc/tD165oFm1H6OnJ7RjwP7ywn0z30D54p3ZnCiSwW1OqZDiRhlYkspORyz3m/WmwaZlPIdjvtqWk5w+exeHo4nY8+Rr7S26zNbXKQULChpVJT2S+Y5OI7q/Q1RrVpaVOlojJWEqXsCrOBUnItc6IfrGVKSTgKb7wP61WIq1IwtCiD0I2xU/Fvc3slNl8qCgR3tyMjHOqxX20sKSNJBz4U8hy1Q5CHUJCl7hIPjik5ctEttKw2hD+sHYYBTvnfGTzHPwr4YR2stCBsSAkH1P/AKFFLPmdJCnwptS+RdfXoQk+HX5AVWbmLp9LZjx+LraiVIUUsRmrc44VEDJ3BJwOpxioO98TvTpMnSdDDTq247erICAogH1OMk+JqS4alG2cGTb81vcJsgx0ugDU20gkaQf95Kj/AM3lUV2XcOPeEVCVebZGuENIy5ItxOpA8xsceoAq4cKcbWjiqInDgcKR30rGHG/UfqKxeFxPenb46Ic5yO4l0tpDeB1xv45PjVgctxvLX7c4eDcDiiN9Y6zH7rcsAd7COi9s45GitsXDwAtlfdI2Ofz/AJ1hftO4vVcr+bKFk2yA5mQgHaQ6MbH+EH9fKtK9mfFzd9tTa1HStKuzeaJ3ac/kapPEXBsG5KkvxmGUS3Jb6nHXFLBX3zjGDt8qIiYPH7jSUpWhJAAACdgBT6T7R3xGWYyUIVj3lHOKrJ4ElJmIZLyo6Fqx2mziR+RpefYoHC/EFsBuCbgE/XuFTeAVD3UpSMk5O/PpRIl4qXIQ/aNz7Rd3k7toxqWyFcgAdi6oZxnZIyT1pk26FKSRo0kAgpy5kattOfeTq5Z3dXlR7or5flOOOLceKS4oqCwpew++kqHhsXFjlshOaRJKlkryrGSe1ThSjgAkpHI4wDj3RpQndRNGsKJPcKgQBnuqKs4GSdieeSCdZ94grPdCQU5CSpQbQ3rWs6EIVnvE8gBz6n5nqVY6hRCSXO6oHKisgqOT16Z25csjA7qBq0z2X8IEKbv90aw5j9zaVnKE/fOep6fPc71BN+zng8cOwTLmJCrpKSC6rn2Y56R+tXSgbCigKKKKAooooOYGKq/EXAPDfEKy7NtyW5J/zEclpz4kc/jmrTRQYVxB7G7rDLjtklN3FobpZew08B4BQ7qj66RVJfbvFidMaY1JhHVjspbRSlR/hyNKuXTPrXqum0yDFnRlx5sZmQysYU26gKSoeYNB53gcVqZSlq4RDpAx2rX546/OrHbbzbZjgRGltFzGeyUrSv5HerZfPZNZJgUu0OO2t7oEfWNddtBOw9CKzy/+zLiG1krZhIuDAOe0ibqHmUHcfDNWsxdmVHA86fQlJTPjrVsCoA/Pb9ayWLcbxZnQ2zOWcDePLB2+Ctx6ZqwQuPAj6u7QHGd9nWDqA8yk4PyzVFHu0gQZkuKrKXI7zjKgehSopP5VZeBLmi8cN3LhpboblJcMqKTywQNQ9ARk+SyemyHtOtLdxaa4wtBDkOUlImYBBbd2SFnw1bA7bEedUOLIfgSWpUR1bMllWpDiDgpI/rlUU4nJmW+7OKWwtuQ0rS60tO+Rt+lW2x8S/SZTCmm30T0rBTpQThXQ5/nS0TiKwcTISniNgQZiQEiQ2FaSMdFAHA591QI8FDYC18OW7hGMA+i9fTdJ/uWQCo/JRA+OPhQ0sLabDx3FuUZAbt/EbBLrafdQ+ACcepOR6nypTh5xMK8XS23NS32Y8lToWskns3QVAnxAVqHwqcvObhDsryhoX+1QtltPJptLZ7o+AGfEn0qNfS2OLZ7iBgmIwlZ8TqcxRCF4ZhtziYElLkVSCrQFhSEnfkemRzGdsA+uTOtsIv0ZMURwNAATBlqfI25Bavc269BmtUu2ErGBj6tZOE56Hp1rK5aQL0kEtqZ0bgQDGb+KBurf7PU7U1cShKUpR2SwonTo7JOBtnToB2AG+gHbm4rOxpUYKtKBg4A7pPIcvMY1Z8e9n3lDDVGsOrSrUSScoJClEk4Oo8icjB6HGn3UGrRwVwy/xBPEf3IjfekvAFQG/ujPMnJ3PPcnngRUv7O+Exe5aZ8tsi2R1DSCMfSHBj/tGN8bbAcsY2dCQkYAAAGBikYURiDFajRW0tsNJCUITyApxQFFFFAUUUUBRRRQFFFFAUUUUBXMV2igrvEXBdjv6luzoumQoYL7R0rO2NzyPxqi3f2SyuxdatdxQtK0qSDIBSUZGx7uxxjyrXKKDB4Nt4n4KeebuNmdm2h0aJKGgH21pO2QkZPrkD9ah717PGLu0q6cCyEymVq71ucUEuNHO6UlWOX3VYIx1r0gahrxw3Buiw+e1izAMJlRlBLg9diFDfkoEVakeXRYrnAkdlcLdMjOJOD2jKgPnjB+BrRuDLDJd0uJiLbaHvOuI0ISPHJ//a0Ny3cWW5OmI9DuTOrbW6qO4kfJSVHn92oi+XLi6JHU8jhN+SpJ5CYhWPPAyT8qB7L+jximQ4vTHiNFtoq8yCpWPEkAegHjVegPNvOyJS1/XSXNakk+4MAJA+AGcdSazi9cU325SwmfJTFda/yrSC1oPmlWVZ9a7C4vvMMaX2Y0toHdLjeFH/mH8qEXa/LUouJQFaxGd06XQ2SSkjZR90+fSs0e7RN8c7YyErbRuZMwPOAY5ladkjHMjcDluRVjXxRAnJWHEGMtxBbw80XW9z1CeYxnwqDgwzPvyosBLTzzzgTHbjMdkgq6EA+h58tz5hpynbBZpV3uTFvgIHbqTnOMJaQNio+gwMdNgOur0Fw/ZoljtjcKEgBCd1rxu4rqo+f8gOlRnAnCrPC9qS0Sl2a6AqQ8BzP3R/COlWWooooooCiiigKKKKAooooCiiigKKKKAooooCiiigKKKKArmKKKBlc7PbbsyWbnBjymyMYebCvzqjXj2P8AD0kuPW56ZbnDk4bc7RHXovOB6EUUUGKcVWRyyX42pUpL6spHbBnRzOPd1H86332bcEW/he2IfbWZU6SkLckuIAKQQO6kdE/HfNFFBdaKKKAooooCiiigKKKKD//Z"/>
          <p:cNvSpPr>
            <a:spLocks noChangeAspect="1" noChangeArrowheads="1"/>
          </p:cNvSpPr>
          <p:nvPr/>
        </p:nvSpPr>
        <p:spPr bwMode="auto">
          <a:xfrm>
            <a:off x="63500" y="-569913"/>
            <a:ext cx="1714500" cy="117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8" descr="data:image/jpeg;base64,/9j/4AAQSkZJRgABAQAAAQABAAD/2wBDAAkGBwgHBgkIBwgKCgkLDRYPDQwMDRsUFRAWIB0iIiAdHx8kKDQsJCYxJx8fLT0tMTU3Ojo6Iys/RD84QzQ5Ojf/2wBDAQoKCg0MDRoPDxo3JR8lNzc3Nzc3Nzc3Nzc3Nzc3Nzc3Nzc3Nzc3Nzc3Nzc3Nzc3Nzc3Nzc3Nzc3Nzc3Nzc3Nzf/wAARCACNALgDASIAAhEBAxEB/8QAHAAAAQQDAQAAAAAAAAAAAAAAAAQFBgcBAgMI/8QARxAAAQMCBAIHBAgDBgMJAAAAAQIDBAARBRIhMQZBEyJRYXGBkQcUMqEjUmJykrHB0UJDgggVJDNE8bLC8BY0U1Rjc4Oi4f/EABcBAQEBAQAAAAAAAAAAAAAAAAABAgP/xAAcEQEAAwADAQEAAAAAAAAAAAAAAQIRAyExEkH/2gAMAwEAAhEDEQA/ALxooooCiisEjuoM0VzdfaZQVvOIbSNytQAHrTDN464WgqKH8dgFwbttvBxXom9BIqKrqf7Y+G44PujU6YrYBtoIv+MimKd7al/6DBkDvekfsKC4b0XFefcQ9rnEsgq6B+LESduhYClDzXf8qjszjjiOYkpk47NWk9iw3/wAUHqJbrbYJcWlIG5UbWppm8V8PQATMxqA1bfNIT+9eU5ctyUQZbrkhQ2L7hcPqomu+H4UZyU9FOw2N0isoQ68ELvy6trmg9RHivB1MoeakF1taQpCm0EhQIuCKb5HHeHtfBFlOeSR+tRDoWI8dtgSW0paQG0gJJsALDl3UgkuQ9bqfXfYgBP6mqJVI9pbbZ6mFrI+08P2rMP2p4Wt5Lc6HJjA/wA0WWkeNtflVdT1sG3QJcSdjnIIJ7qZZCr1B6WhTI06MiTDfbeZWLpcbVcHzpQNa8zYFxNinDUwyMLfshSszzC9W3h2Ecj9oa6c9qu7gzjvCuKWg2yv3aekHPEdUM2nNP1htqNr60ErooooCiiigKKKKDR1xDTanHFpQhAupSjYAd5quce9tHDGFuqZhl/E3EmxMZIDd/vnfxF6j/t64qltONcLQszaH2A/JcGhWm6rN+HVJPkO2qJvsRpQXFiHt4xZ1Khh2DRI2uhedU6fkEiotiHtL4xxJa8+NuspUdG4qENgdwsL+pqDhRrIcPI2qpqXxmHMVR71jM1+S0FWKn3VKTm7E3JKj4WA7aUwVQgSEx4ujmVCAwVKUO3UK9AaY4c2O5A6BbjrTyLdGd0nt077b0oeky3lpkqjunIModioCUiwFgLADa3Lzop1nLkKkpispbjlfVQX2kJSrexOYWHrUfkyVsLLMuNHWoD42B0ZPf1eqfSnF2Qp+Mt+PhT60hQAelyQVN27DoNfDzplfQt9RekSWUrtYIFyQOy9EaLeFwUqulW1c1OXp1LuGtYdkZQtt8i2fOMt9dbc+WlqZFG5O3lQdCs3py4ZbD/EEBJFwHc50vokX/Smi9SHghI/vJ58/wAtqw8z/wDlBZD0nc03vvXri5IvzpI6930ViQ7e9Nr7ldXndL3pC4VL+EE+AvQJ3199Iw+7GfbfjOrZeaUFNuNqspBHMGlTjD6rkNm3eaTOQ3zuAPOguX2ce1lqeprCOKHUMy9EszSbIfPYrklW3ce6rcSbi999a8aqw9R+JXjpVmezf2mScCLeF8RvOSMMHVbkqupcfx5qT8x3jaC/6K4xpDMlht+O4h1lxIUhxBulQOxB7K7UBRRRQUL/AGgYiWeLMDxC3+ax0Zvscjl/yWaqbHYKsLxeXBUCOgdUlN/q7j5Wq9v7Q8QO4Tg7+oUJS2sw72yfzTVScXEYlCw3HUjKqQ0GJI7HEafkPkKoitzWQTeu8WHImOlEZvOoC5FwLDt1qQQ+C8TkALUptDRIGdN1akgC2wvc9tERoE8jXRMh9Isl1YHYDSjFYSIbrXQuLW24m4U4nKq4NjcbjWuDMKQ6eqyojtOlBopa1m6lqJGxJ2rFz205sYHIWeutCB43NOMfh6Nf6Zxa/OwoI2DrvaurLLr5sw0tw/YTeppEwqGz8Edv7xFz86dGmkgAAWHcKCDsYBib+zGQdq1BNSTAMHfw9p0uqQVulN8tzYD/AHNPzaQNbiuySjmR5CopEIilbqNbCAncm/iacBk7L1nrfwtgeNAgEJsbAA9yawuKg73PdWcSnqgvx0OlLbL109KRcBfId3P0ruuJJWjPd/If4ycifWw/OrEJpA7DAFymw76QvIQLgLRp2G/5UtlKgRjmkSogsOay6v0ANNEviHCW+qkyXgPqNZR/9j+lXIA7HJRmAOU7Hb86b3o979VR8RtWRxOlSHmmISC2UHrSFFVu+yba+tKuHpSMXSY7+khIuD9cfvUEg4A45ncIyURpOeRg6lddi11M/ab/AFTseVjv6Fw2fGxOEzMgvofjPIC23EHRQNecXMHSkag1I+AMed4XxJbLji1YZIOZ5q18iwPjSPDcc7DnUVetFaMuIdaQ42sLQoApUk3BB50UFe+3aIJHApetrFmMuA9lyUf89UdhJEyJNwh09WQkvME/wuDf52PrXpL2jQlYhwRjUdsXc91WtAH1k9YflXl1pxbam5Ee+dtQWjl5eYvQJILT0aWy/wDR9Iy4FBK05hmSdiPKnuViuIzVuLfmODpFZ3A19GFHKE3Nt9AB31zxRDanETo+rMoZvuq5j/rmDSZCieVVHZCEledQzKIsSTcmlTXYTp3UmQa7IvQK2yBShDltBekrYvypW0y4vQA0V2bWobC3jSlClk/FfwFZjwHFW0PpTvFwZaiLgmgQNJuRfTxNLWWSdhfwFPkLAwB8AFPUbB202JCagi7MF1dsqVUuZwlxe4qVNwmW+RrrdlsbJHib1NVFZHCzM+I5FlIzNuCxT+o76p/iOBPwXiF2HNQt6Qm3QKN1Z0H4SPTyN69BvTGkA9a/hTFj0SHjDkd9aUpkxyejWsbg7pJ5A2Bv3VYlJhXOC8AY5xBldnyUQ2VahCU3Nv8Arxp8mexQJilbGNFKwL/TIGX9LVI5XErWCx8pLSlDQLzaXO2g3PdTNK41nOH3dJ+nJ1CyMyPvW0R4DXa9taoq/FuGcTweQ4y60l1IH+cyq6D4HSkuGlcR9L6M6JDawUeu1T3EmMQxElxpfSOn4ldAlf8AxBX6U1KhTGY7j+J4dDfioIS46ghhbZO1ykAAm+lwPGgcUYqH8wSerc2v2VyTLzSmu5YJv2DU/KlUDhdrEmQ/hcpzLpmbUAVov2/vqDSh3hpuA1nkPrzK6vXPWV3JSNSe4UFp+ynE1TeHER3DqwBkHYk8vIhQorT2ZxGorEhtlaFqZQht7Iq4S4SpZT4gKHrRUEuxEo93cQ6MyFoKVDtBFjXk2RCXh8l+G5fNHcU3ftsbA+Y1r1hiLZUyodorzr7RICoXEbrmXqSEhY+8ND/ynzNA04I23LL2EuqCEvpK46iB1VjUgfIjzpvVGdYfcYdTZxpRSod4/fet2wrqqa6rragtpX1VjUH1qUYnGRieFxsfYbCcyckpCf4VDTXwsR4WqojrUdSuZFL48Em1wa3aCE7kWpY08hPOg7RcPFxcCneLCbTa9NaJoSLA12TiH2qKkkZthH8KaXtvso5DyqIJxL7XrQvGEtputxKfE2qCconJG1CsVA/jAqAHiFonKhxbh7G0k/Ot0TcRk/8Ad4C1X2LiwmmKmjmLJ5Oqv2A2pM5iybGw+dR9jCMalEZ3kMjsQm59TTixwaFDPOkPOjmXHCE/tTBpL4ijNmynkBX1Qbn0FNb2Kz5ukCI8sfXUMop/ai8OYebBxpxYNsrDZdPyBt5kViZxLh8EEtRW0JG65TyWwO8AXJ8NKIg/ECZGBxm5UxSXcVkkojItdLA5rA5kaC55nyrGCRoGENpmcQvFbizmTGzka73WoXJPcPWlOLvNSweJ5T4kLdBbigNlCGkJ3KQdfPtVUNZeOIyy5KcIWfQDsHdWbWyNZmZ8r6urhviiBijZjwZMaIE/AyG1Mp/F+ta4xi7zXvJlQw+iG2RiMCQnMtTB+JxtfcNSnUKHnUa4ehQ2BHU1lKybEZdxbWneK+ZGK4YoKJSyhxlajrmaKuqlXaAlSh5Vz4ueOSZ6T5vWcsr2ax/2c4pEKPIcXhMwJehuNuqQSy5qghQN0kHqntsaXTE4mxGS86tuMVEoSpJLrqzYnL0ira2B1pNxai6eD4oN3UQ0p13y9IcpPkDWmNYouWFxnWmkobUpSEqWHFjvsNE7nVR512bXd7FYXu3BLchQGeW+t5Srk5h8INzvoka0VI+CofuHCmExiOsiKjN4kXP50UDq+jMkjuqo/a1g5ew8ymwrPGV0mnNNrKHpr5CrhULg1HOJIIkRXAUg3BGu1B5mbOht2bVLeDsSaixcTw+Yq8XEWrIKtmnxt4ZhbzTUcxaAcJxR+CbgNkZCdbpO37eRrtBfLbKzmTYbhfw25g9g215aHbNVCGVNTDlLaWbAE2H7ft/tWU4mlWiAtR+yCaMTgRMUfPucpMaWjRyJLVl/Ar9CfA11weEuAgpmMLKrnRBSoHzvagyiRMc/y4yu4qIFK48TFZB1U23f6oJ+dK/72hRLEtNI/wDde19Eg/nWp4t0KY6is8hFjXJ81XoFMXhiVJUOmkSF9yTb8qdWuG8MhWVMejtn/wBVwA1GJmPznWznbcSkjeZJyo80JIHypuTikwoAZkNpJPwYfGubd5O3zoLHbewOIk9El14jfo2SB+JVhXORxdAh9RtuGybXHvD+Y/hTv+Kq3lJU4m8sLWSLgzpWUfhTrXWEqxtHy3t/oYdx3ddf60E1c41lSQDDMt3viRw0g/1Kv+dMc7iOStwdO5BaN/8AUvLlOjuCQSAaaZVjYyejKr/66WXD5No0ru0Xy39F7wlrtYaTFRb7yut6UCmTJnSG8z72IKb3OZSIjfz61qRRg26+W2PdS5fUxWVSFpB5lxegrVvo+mKmxGW5b+Shcx0/1HqilKXeikR1SnFAJdScsuSAAARs03ufGgsfHuGBiKMOw8vIbQI62kLWLBbpAIB+8b69tqrtHAuLJU4Yy2CG15HkOuZVsrG6VC2h19LHnVjQcURicEJaUqeI7YanQ0294aUnqpeQn+IEAXGx3FOKZcHEW0pcxSK8hOiUzGil5Pccyb/nWbdwV96RKC2vC8PMXpkSZpTa7Y6jV9L3IuTbQUtjtpjO+6reQ0+WVuSFKV/koAObXlYKJJ5XA3Gr3MVh2HRFykSGmkAaynB0baT9lRAJ/pTfvqscdx1WNtu4dgaXGsNB/wAXLW3137G4ASNk8wncnfuzx0ivhbZnZIpWIJxbiB7Em1ZYkVIjQElClEpSMqeqNSbXUe89lDcZb8qPBSFJLziUBFktjUgXCE6891HTlc2rDqkMsojtdKy0BlS085kKu0lKOsSTy0qWezfh2RO4ihyXGOghRl9KSpvogsj4QlN772uVchtWx6EjtpaYbaRolCQkeA0ooaJUm5ooOlJZrXSNkUqrVYum1BR3tVwMhIxFpNlMX6TTdHP0sD4XqAQVX2vmHwkEAg93K+ux01tsTXorifDUSoziVpCgQbgjQi1efsTgKwrEpMNQskfATrmSdtOfMW5kEc6CO4mAVhNhktYA6JHck7p+6dtqSxkNlRBQgg7kv5RSzETndKtSVC5N7kjt7Fj7W/bSSOLEWUkHt93zH8qDu3lTfolMJI26Fkuq9T+9KVKWtv6YSCgjUPOpaSR3ga1zK3AB0hkEdrjiWU+g1rVAa63RBjN2tsqeV6nSg2ayIB6DoEqBuPd2FPK9VaUoczqb/wAR02Q8pL4aH4U61oVuZAHy6Bb+e+lkH+lOtYaQkAKYCQQb/wCGjFavxq086DZkBAT7sE9loUUrPmtdKFltRCZKkq0+GVMN/wACK4POIcul9QURplkSsxJ+4j8q7MrWxmLfSIasL9EwhhHmtepoO7KnEpPQh1DehJYjIjo/EvU1yKW1uZ0lhbn1gFzHPn1RThFwCdNUVlEZKh/G+svkX7MxtTmcAjMt2xPEluJ1BHSdEnY8hbnbTvFVDBIX9F0cpS8p/lyZAbv/APG1qfDelUSK+l5DLf0CVgHMy2lpBuNNess+OlO5bwuECjDo4TcEZw1YnUganfTvrr70+lalR2WIyVDKUMthIPrqAezWpO/kLGGIte9vNKS65HxBlWVuVFLhCQBbrOaa76ilScf4xcWWWeJWXsvVJSpLivXJepDE4KXJKVykOyD2PKKh6aJ+VSnDuDCEpSWwlIFgkDQeW1BV54dnYnJ95xeY/iDx/wDEWqw7r727hanyFws+6gNOuudFyZZHRIHkNfVVWvC4TYbSMydB8qeY2CR2rZWxp3UFaYPwa2wAI8VDY0+FNr1PcDwT3SxI1p/ZhNo2A9KUJbSnagG02Tait6KAooooEs1kONEWvVO+1DAlFHvzCOuzcqFviQd9Of8AvV1qFxUe4gwxMqOpJFzY0HlWesFd9CPi0211v3eI0NJWF/SDsv8A+YyipnxpwdLgSnJGHtLcj3KltJOrXbl7R3VDGLF3S5IPJsEigVIS2sqLYaJ7UNKeI8zpXUuLSR0xcAt/NfDQ/CnWtmI0p9yzbT7n33bD8KdqdYXC+JOqBSyhnvS0lJ9Tc/KgaWgTZUdCQd8zMe58lK/OsqWDdLygVE2s9ILqj/QjTyqXw+BXXLe8uOOk7haiv9hUlw3gRpuwQyoDusn8gKCsmWJNrR2nglXJpCY48ybqNOLHD86SQroGknkpSS6oeayBVwQODUIGjSUeAp9icMMosSkXFBVkXBMRfGVx5aUncI0ufKx+dOzPA7siO4llxTT6xYPZbkHv5kd16tOPgzLYHUFL2oiECwSKCs8I9m6W22xNmOPLA6xQkIzd51JqVYbwfhsIhTUVvP8AXUMx9TUqDSRsK2AtQIGsPaQAAgaUpRHSnYCu9FBqEAcq2oooCiiigKKKKAooooCubrYUk10ooI3i2BtSwSUAE86ikjghhbxWY7SldqkAn8qs5QB3Fcy2m+woIFF4SQiwIskchTvG4bYbt1BUnShI2FbhIHKgaGMIYbHVbtS1uGhOybUrooOSWUjatwkdlbUUGLCs0UUBRRRQFFFFAUUUUBRRRQFFFFB//9k="/>
          <p:cNvSpPr>
            <a:spLocks noChangeAspect="1" noChangeArrowheads="1"/>
          </p:cNvSpPr>
          <p:nvPr/>
        </p:nvSpPr>
        <p:spPr bwMode="auto">
          <a:xfrm>
            <a:off x="63500" y="-652463"/>
            <a:ext cx="1743075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524" y="6085433"/>
            <a:ext cx="1065808" cy="709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056618"/>
            <a:ext cx="766877" cy="766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971249"/>
            <a:ext cx="687327" cy="687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08" y="5985939"/>
            <a:ext cx="693216" cy="693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944985"/>
            <a:ext cx="818839" cy="818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466" y="5931475"/>
            <a:ext cx="766877" cy="766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9" y="5985266"/>
            <a:ext cx="738278" cy="738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53" y="6116290"/>
            <a:ext cx="647534" cy="64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857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547516"/>
              </p:ext>
            </p:extLst>
          </p:nvPr>
        </p:nvGraphicFramePr>
        <p:xfrm>
          <a:off x="81684" y="1196752"/>
          <a:ext cx="8810796" cy="26675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09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1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04498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What is backing up of data?</a:t>
                      </a:r>
                    </a:p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4498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Why back up</a:t>
                      </a:r>
                      <a:r>
                        <a:rPr lang="en-US" b="1" baseline="0" dirty="0">
                          <a:solidFill>
                            <a:schemeClr val="bg1"/>
                          </a:solidFill>
                        </a:rPr>
                        <a:t> data?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AutoShape 2" descr="data:image/jpeg;base64,/9j/4AAQSkZJRgABAQAAAQABAAD/2wCEAAkGBhQSEBUUEhQVFRQVFBQYFBQUFBQVFBgVFBQVFRQXFBQXHCYeFxkkGRcVHy8gJCcpLCwsFR4xNTAqNScsLCkBCQoKDQwOFA8PFCkYFBgpKSkpKSkpNSkpKTUpKSkpKSkpKTYpKTYpKSkpKSkpKSkqKSkpKSkpKSkpKSkpKSkpKf/AABEIAOEA4QMBIgACEQEDEQH/xAAcAAEAAAcBAAAAAAAAAAAAAAAAAQIDBQYHCAT/xABGEAABAwIDAwgFCQYFBQEAAAABAAIDBBEFEiEGBzETQVFhcYGRoSIykrHBFCNCUmJygqKyU2Nzg8LRCDNDo7MVJGTh8SX/xAAWAQEBAQAAAAAAAAAAAAAAAAAAAQL/xAAXEQEBAQEAAAAAAAAAAAAAAAAAAREh/9oADAMBAAIRAxEAPwDeKIiAiIgIpZJA0Ek2ABJJ0AA1JK0JtjveqamVzKOQwU7XENezSWQDTMX/AEGniA3W1teZBv1FzJSbaV8Y9GtqfxSmX/lzK9Uu9jEGAXmD/vxs/pAQdAotJ02+qqHrshd+Bzfc5XCLfhJ9KmjPZM9vvYUG3EWtqbfVEfXpnj7kjH/qDVecL3qUUzwxznQlxAHLBrWkk2AzgkAk6alBmCJdEBEUCUEk9Q1jcz3BrRxLiAPErGMT3o4dBo6oDz0QsfN5xtIHeVpjaraqWvqJXyO+bbLI2GLXK1jHFoNuBcbXLli0khJQbrxTftA24ggkkPMXubG3vtmcPBYniG/CuefmxBE3oax8jvbc635VrsqUoL/iW3ldPcSVU1jzNfyY7Pm8unast3Ybz5o6iOmq5DJDKQxkkhLnxvOjAXnVzCdNbkEjmWslA34tNnDVpHEOGrSOsGxQdiIrZs1ivymjp5/2sMbyOguYC4dxuO5XNAREQEREBERAREQEREGL7z6rk8IrDzugewfzBkt+Zc0xrfG/asy4WGc8tRE0fgJlPkxaHag9DCpwqLVVaUFQKYKQKYFBM0qlVv0159D1qqF5q06hB0Fujxt9ThjDKcz4nviLjxIYRkJPOcpaCekLNFgm5WkyYRGTxklnf3GVzW/laFnaAoEKKIOVsTpTDV1UJ0MdTOLdRkcWnsLbHvVrlGqzvfBhnI4u54Fm1ELH9r2eg/yDFg9SNUFFQKiiCWygplAqjoPclinK4U1hOsEkkR6hfOwey9qz9aT/AMP1faarhJ0cyGRo+00vY+3cWeAW7FAREQEREBERAREQEREGmv8AEHWelRRA6fPyEdY5NjPJz1qYLYG/Osz4mxn7Knb/ALj3E/pCwBqCcKoFTaqgQVAVNdSNKmYgnJXkq3a9gXqJVvrtQ63GxHTrawQdP7v6PksLpGHiKeO/aW3J8SsgVGip8kbGfUY1vsgD4KsgIiINSb/sM+bpKkf6cr4n/dmALSexzLfiWpKgLf2+Wnz4RMBxDo3N+81wcPMLQJdmaD0gIPKiiQlkECoWUyggyrdXi3yfFqck2bKXQHo+dHod5e1g/EullyFT1RikZKOMUjJBbjeN4fp1+iuuKSoEkbXjg5rXDscLoKqIiAiIgIiICIiAiKD3WFzzIOY941by2L1jgbhsvJj+UxrHD2w/zWPtVfEajlKid5+nPM/25Xuv5qiEEwU4UoUwQVGqYKRqmQRJVXZ6j5aupo+OephuPstka935WuVFyyLdVScpjFP9jlZPZYW/1oOkAiIgIiIMT3pH/wDMlPQYz4PC5zgbYFv1XOA7L6eVl0fvNbfC6j7o/UFzfCfSP2mg97fQd+m/egpvClsqso1VOyCCKKgUEtl0julxMzYRTE+tGHQn+S90be8sDT3rnBbl3A4reKppydWPZI0fZkblNvxMJ/Eg20iIgIiICIiAiIgK2bT14goqiU8I4JXeywlXNYVvirOTwaosbGTko+6SZjXj2MyDnKnZZoHUFWClaFOEEQp2qQKZqCcqcKQKcIISnRZ1uMpC7E5JOaOlcPxSyxhvkx6wOUrbW4Ci9Crltxkij7mML/fIUG20REBERBjm8Vt8LquqInwIK5kgk1b1PLfaFx5tK6g28bfDKv8AgSeQuuWWnV3ZfvYQ4eWYd6D2yhUrKu/VULIIFQU6lQQWb7mK/ksWaCbCaGWO3S4Fsje/0HeJWEWXswXFPk1TDP8AsZWPP3AbSfkLkHWSKAKigIiICIiAiIgLWG/yty0MMf7SoF+yNjn38QPFbPWkd/1feqpYQfUhkkcP4jwxh/23+aDV7VOFKFMEEymCkCmCCYKcKQKcFBTm4re+5Cmy4UH88k85v0hshjH6VoeQrpPdtQ8jhNGy1jyDXu+9LeR35nFBkqIiAiIgsu2jL4dVj/x5v0FcqudllueF9ew6HyK6x2nbehqR0083/G5cl1Yu4oPdBfKAeI9E9rdCoOChC+9+vK72hb3gqdyCWylKmKhZBKoOZcEHgRbxU1lEIOndhcV+U4dTSni6Jodz2ewZXDuIKvy1puIxAuoZoj/o1Dsv3JWNk/WZFstAREQEREBERAXO2+Wqz4w8c0cMLO8Z3kfn810SuWttK3lsTrJBwNQ9o/lWi/oQWhRCgohBMFEFQQIJwpgpFNzIKFQ27SBzi3jp8V1Xs6y1JAOiGMeDAuXKaLNIwdL2+AOY+5dT4KP+2h/hM/SEHtREQEREHhxxt6WcdMMo/I5cjVPrFdf4i28Mg6WPHi0rkOsb6R7UE1G7h+Jv9bfe5evmXgpn2v1ZT4Gx8neSuA50EhRRKgUEFCyioEINj7jMUyV8sJOk0GZvRmhdr3lr/wAq3ouYNhq/kMTpJCbATBp7JWuh/rC6fQEREBERAREQU6iYMY5x4NaSewC65EilLxndq55L3H7Tzmd5krqHbyv5HDKuQcW08lu0tIA81y/G2wAHMgmUQoKayAFMFBEEyipQpig9OEtvMOoOPuHxK6iwkf8Abxfw2fpC5iwVvzjj1Ae8n4LqDD22ijH2G/pCD0IiICIiCnUNuxw6Wn3LkTEm2kd2rr2TgewrknG2Wmf94+9Bb4PXHQbg/iBb8VcInaDptr286tjirjA7Q9tx2O9L4oJyFAhTuUtkEqgVNZQQSOJGrdHDVp6HDVp8bLqzZ7ExU0kE40EsMclujOwOIPWCbLlVdBbm8Q5TCYm88LpIrdAa4ln5S096DOEREBERAREQYDvtruTwl7b2Ms0MY6/T5Rw9ljloEBbj/wAQFT8xSR9Mz3kdTYnMB/OtOoCiiiEEFEKNlEBAUUspgNUFwwUantPlYfBdPUn+Wz7rfcFzNgLNR1289fium6ceg37o9yCoiIgIiIIO4Lk7aRtqiX+I/wDUV1kuU9rmWq5x+9k/WUGPvXtpHaDst7J/sQvG9V6B3EdFj43B+Hgg9/MoFRZwUnKDt7NUEVBU3TdXiqEk56UHpLrLau4LGBnqaf6xbKztDQyQW7OTPitMvcsy3PYpyOKw34SExn8bTb8wag6ZREQEREBERBobfjiBlxOGBouYoOni6d17dVhG32liEmzs4/0833XNPvIV72sm5XaGqeToxzRfmAihjb3agnvK8zNrw43bGTFe2fO0PNrk5YrXd02ve2tuF6LHJQSN9aN4/CfgqIPWs2rMXiiYHve1rXC7ddXCwPojieI8VJS4hDUMLmZZAOILbkdRaRdBh4apg1ZRHh0D2hzo2x34kejb2bKEmzkJF2SAj7Ml/AOBuokss2MZyKU6efuVyxTDeRYXh+YDmLbHxB+CsUOI5tMpHffrRWSbN6vaOlwHdmsumYxYDsC5e2KlvURDpezzeF1GgIiICIiAuWtuW2rJx++k/WV1KuX95MeXEKgfvX+Zv8UGIvclNIQ7TiQQO21x5geKleqYdYg9BB8DdBkmHNaalgtdkjW5QdQM8dxx58wKnqWWNuheGWTI2ORvGNx/I7lWjwJCvWOQ2mdbgdR2HUKwWWYL3VeyVRHAyZ7LMkiZK3Vtg2R+VgeSQGuLLvsL6WBsTZeSVqvFTjl6eGKWd0jYBlhbG3I8MIIyySH12geiBbS/OrRij16cHquSnjk/ZyRv743tePNqp1bw5xLW5BzNBuqcHrDtCg7Gp5g9jXDg5oI7CLqosd3e1Jkwukc7jyLRc84bdrT3gA96yJQEREBQcbC6ivBj1QY6Wd41LIZXAdbY3Ee5BzngsbqutrHtsTI6cgkXFnSWZccCLFoWOU9DOJAww3kzucLMLWMLgBcOHo5bAdWg7FkWwtMRC5xHHKPAarJSVRhuIxshqaZk93QtgDAdR6Q0J0INr5Cba24dBqYQYxXzOgJ5EREuNyRxblvfn0cRz271klZRslblkaHDoI93QvP/ANPYyJ0cTQ0EHQDiSOfpQYlir5p7vNgL+gwm+VttBa1sx5zrxVlo8TkgkDmONwfSabWIB1aR5dSzCGK9rc6xjaWoaZiGgeg1rXEc7mj0ifd3KjJNpa4PpWObwfZw7Mp+J8lisBs156re0Q34lXHE4zHS08buOUuI6M73Psrfa0R63Dyuf7LIyXYBmatgH72L/kaup1zBurjLsSgAF/nGHua4OPkCun0BERARWvaHaWnoYeWqZBGy4A0Jc5x4NY0auPUOi61vif8AiDhBIp4JD0PlsG+wHX8bINuLmDeZI7/qlWHDTljkPVlbceNyr3iO+OSa4dJI0H6MYDB5G/msDxivZLIXBzzf63/zggtzyqZU5A6feoWHSgudIc0DweLcrh15Tkd+VwP4Vfpn8pTwycfQyuP2oyWH3LFoIM7SBzG/krphEE7ozG31c5dxva4ANvBWCM+i8Ln3Nhr2aq9NwWMODZHlz3erGwF7yehsbASVmmAbuKmUjLTGGP8Aa1Ba24+zE0l5PaB2po1rDhsr/VYe/RXrCdh5ZpGsBs95sA3U68+o4Dpst34ZusgZYzSPlP1RaNng30j4rLKDCooG2ijawfZAF+08SoIYRh4gp4oW8Io2MHYxob8F7ERAREQFK9gIIIuCLEHgQeKmRBzxtdTyYXWSQNjHIuOeB1iAWO1IB4Xabtt1A86tbNsPrReB/wDS6SrsNimblmjZI3oe0OHmsZr902Gy8afIemKSSLya4DyVGmo9q4TxDgvTHjkB4SAX6Qs4xDcFTuvyFTPH0B2SVo7cwDj4rENoNzFRSsMhqqMxNGrpi+nPueDz86Cx1+ERykmGp5Ik3cGuOQk8TkuLE9XFRwzZSNrw6Vwk1B9BjWtHXa/pHtNliAxAfVPa06dy9UGKgHRzh2396D07XT3nI+qAPIH4q3TxmwA5v7BXORrahzSQCW3uQbXuR61uKkroorgB5BAsQ31fFQXLYGvfTVbJ22vHc2OgIIIIJ6CCVt6HfVE3/OjY3rbUMP5XAe9aEkgi5y53eoRti5mHx/sg6Jh33YWSA6YtJ6WOLR2ubcBZvSVbJY2yRuD2PaHMc03a5pFwQehcmUtOw8Y9O11/G63nuOry6gkhJJ+TzuY25ucj2tlaO7MR3INdb48ZfU4q+G55OmDWMbfTMWNfI+3Tdwb2M61hj6I8Qzy+KzJ8bJccn5W2V8k97m2rXADXsavLthtJA28NLG24tmmsCBrqGdJ6+tBhtRTuB9XyCpAHob3gJLUudqTdUjIgrZgOZngD8FAyj6rPZH9lQzKKD3UuLOYLBrC36uUAX6bgXuvTT4mS4XNmXBMbSQ11uZzhYkeCtLQq7GINzbF7zKKnGX5DHT3tmkpw0l3W8EBx8XLZeE7ZUdSQIqiMuP0C4Nk9h1iuV4rjnXshnI46oOtrouc8C27q4LcnO+w+g75xp6rOvYdhC3rsvjfyqmZIcoeWjO1puA63N1ILuiIgIiICIiAoF1uK8+JYiyCF80rg2ONpc5x5gBcrQ+0e82WuHrclERcQtcQf5h0zny6kGe7ab4YaUOjpbTzi4vryLHfacLZ7dDTzWuFojajaeorpeUqZC8j1W8I2fcZwb28etT1k4dwVtfEg8mVRCr8moiNBRY5e+kxQs4AeyP7KgIlHk0Hsnxkv9Zre5tlQZWgH1SeoGy9GE4DNVOyxNNud5Byjs6VtDZjd5BTjPKBJJ0uGg7BzIMEggcGB7o3sBOmcfEaLa25BgDasj6ToXW67SN9zR4LGtp5pa+T5Fh0Ze/M3lZAPmYwDf5x9rDh266LaOwux4w+nyucHyvsZXgFrSRezWgngMx7boLJtTubpqt7pYpJKeVxcXZCHRuLuJLHaj8JHErV2O7l8QpySyNtSz60LgHW+1E8g+BcukUQca1VG6N5ZI1zHjix7S13suF7KjkXYGL7PU9U3LUwRTAcOUY1xHW0nVp6wtd4/uBppLupJX07vquHKxeBIc3udbqQaALFCyznaLdFiFJc8ly8Y+nTgvPRrF647getYfJCWuyuBa4cWuBa4drTqEFOMr1RRkjQE9YBI8eAVXkfmlkMcRGHgDpB80GPxg9nmvZBTg8de3+yq4fhckzg2GKSV17Wjjc+x+1lBDR1mwWwMF3NVcgBmeynGlwRyslucZWuDQfxFBhDDZbD3UYnPy2RkbnxEjM+xyAX9L0+FxxA7RzrMsH3VUMIGePl3aaz2eLjn5O2XyWWxRBoAaA0DgAAAOwBBOiIgIiICIiDTW/naF7nw0DQWseBLK46NeGkhjGn6ViMx7GrW7G24LqWsoI5W5ZWMe3oe0OHmscrN1uHSC3yZsf8ABLov0EKwaDvcahp7WgqR1DEeLLfdc4eV7LcVVuQpybxVE7Psu5N7f0h3mrDX7lqtt+Rngk6A8Pi8XDN7leDXD8DYfVc4dRsR8F537OyD1S13i0+74rOnbvMRjPpUxcPrRSRvb3DMH/lVE4PNGfTikb95jgPG1lBgbsOe2XkiBn7dPEK/bNbIiaR3Km+Qj0Rw4Xv1r1bXUBp6mCZ3otka2xOgJGhsshwnCaltYOQhdJnbldwDBbUOe86NFjfp6AUGRQQQ0sWZ2VjGi5JsAAOteqj2eqK+xcXU1Kdb8KiUdDWkfNtOvpHXoHOMjwbY1rXCWpIllGrRb5qI/u2ni77R100sslUV4MGwOGkiEVPGI2DmF7k85c46uceckkle9ERBERAREQFacc2VpaxuWpgjlHMXNs4X52vFnNPWCCrsiDX825KgOjeWaOgSl3gXXPmrnRbr6KNoaWOkaPoyPJb3tFgewrLUQUKOhjiaGRMaxo4NY0NHgFXREBERAREQEREBERAREQEREEFJNwREFtxTgztKuFPwUUQVUREBERAREQEREBERAREQEREBERAREQEREH//2Q=="/>
          <p:cNvSpPr>
            <a:spLocks noChangeAspect="1" noChangeArrowheads="1"/>
          </p:cNvSpPr>
          <p:nvPr/>
        </p:nvSpPr>
        <p:spPr bwMode="auto">
          <a:xfrm>
            <a:off x="63500" y="-722313"/>
            <a:ext cx="1476375" cy="147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data:image/jpeg;base64,/9j/4AAQSkZJRgABAQAAAQABAAD/2wBDAAkGBwgHBgkIBwgKCgkLDRYPDQwMDRsUFRAWIB0iIiAdHx8kKDQsJCYxJx8fLT0tMTU3Ojo6Iys/RD84QzQ5Ojf/2wBDAQoKCg0MDRoPDxo3JR8lNzc3Nzc3Nzc3Nzc3Nzc3Nzc3Nzc3Nzc3Nzc3Nzc3Nzc3Nzc3Nzc3Nzc3Nzc3Nzc3Nzf/wAARCACCAMkDASIAAhEBAxEB/8QAHAAAAQUBAQEAAAAAAAAAAAAAAAIDBAUGBwEI/8QASBAAAgEDAgIGBgYEDQMFAAAAAQIDAAQRBSESMQYTQVFhcQciUoGRsRQyQqHB0SNicvAVFiQzU2OCkqKywuHxFzRDJVRzg9L/xAAYAQEBAQEBAAAAAAAAAAAAAAAAAQIDBP/EAB4RAQEBAQADAQADAAAAAAAAAAABEQISIUExAxNC/9oADAMBAAIRAxEAPwDtlFFFAUUUUBRRXjMFUsxAA5knag9oqjvuk1rE5isUa7lzjMZwg82/LNU1xc6negveTrFF/RxnhUDxPb76DYyXEERxLNGh7mYCmDqlipx9KiJ8GzWPRYEQmFTMfZiTOT8vfTgtriQfppBCnsQnc+Z/Kria1p1Kzz/PA+QNefwpZf8AuF94Nc417VtI0iFuKH6RMuwhtwC3vJO3xrAX2s9IdUkP0awuLa3P1IoBxcX7ROSfdir4mvoU6tpwODewA+LipMc0UoBikRwfZYGvm+10rpZPIrQ2F9kfawEx8a0thpvS2BkMttZZ5hprxInU+Yzn4U8abHbhvyorm+lX/TiBx1kmj3Ee36KW5ZiB4Oik/HNbS01WR4V+lW/BPjdYSzDPgWVflUymrSg7VSXHSFIgeCAnAyxZwAvfk5wMeJFZ9el0+rX507RlNxON3khGIkH7XM/cPOlmK2N/qFtYxcdxJgn6qLuzHuAqNbLfX7ia7BtYAQY7dW9cn9dv9I95NJ0vSFtWE90wmujzcjZfKrXYcqzAUUUVQUUUUBRRRQFFFBIAJOwHbQFJlkSFC8rqiDmzHAFQbu/IBWDAPtt+VUs0RuX47mRpnB24wCB5DGB7hVkTU266QqzGPTIWuG/pG9WMeXaarpba81JuLUbkyLnIhHqovuHP35p4RSgbCTHh6vyxSZUlAy8jKO95cfM1fFNBihs14I7eWZ+xIoyR7zyFJe1u7gfyo9RCR/NRDc+bflUKdrMfz19ZA/1l0n51U6jHpksbEappKnxvI/zq4auNW1W00S045FkZFH1IVLH3ns99YXUOld3rHFHpz4hPZAc582/4FLluLKybK6rpzj+puAx+6q6fVdBimNxFMi3ON3ghOW8wRg+/40s9eiPbTo/q95MCYobaIDOZjxMfcDt99bHTtDmhI4biOQKcsoU8I+f3/dWe/wCodpHHi30ZZCBj9LdMhPwBA+JqNL6Wb+JeCLo9ZRY9qdm/0jPxpz119LK3A00SXEQkdQRt1MUaoTntyRxff41cRQzxKVis0RR9XiZV+WTXGrz0q9Kp0KW8tlZqT9aC24mx5uWH3VVXHSTpJqg4b7W70xnsD9UMeSAZrXmk5v123U9bstJz/C+r2NscnhhD8Tnwxsc+7esxe+keCXjh0SykcYx9JvD1cZ8cfWx4HB8K5bbrBbnhzGjHdjy99LnSG49WfUXWL2I4Tk+Z7am6vpZdI+l9zqJELzmfhPrHhCqSP1RsAOwbnvJpnQum2raGpTTrl7dGbiZVCsrHvIYUzZ6PpTkDj1CbJwAFVR8hV/a9F9DbDSWtwT2hrkjHng1mzF2LvS/TLfKoF/a20+/1lzEceP1hWn0/0t6LcPwXVlfW/wDWDgkX7m4v8NYyPQujcTYTSY5mxkCWaRx8Cx+VaHSdA0zKyrounw93DbLxfHGaeNrPnNxs7Tpz0augpTV7eMscBZiYz/ixV3a3ltdpx2lzDOntRSBh91c91rWtG6MWytcRQiZx+it4kXjfx8B48vftXONZ6TXuuzLJO/VxI3FFAmyxnlnsyfE9+2OVLzjb6Qor5z07V9bSXFnqd6m3MTtwr7icVsdE6V65Zyxm7vpb2LPrRzKu48CBkfHzqYOt0VG0y+h1Kxiu7fPVyDYHmCNiD5GpNQFVWtahBZ2ss1zII4IhxOx5CrWuUely/k+gW9qomVGvCXwmQ6qpxuM9pB91BWax6RruV2TSreOCMEgSTDjY+IHIffWem6V9IJuIyaxckE8k4UA8BwgVmri6aN9gAOWSpps3rctj/ZNUxcTalfT566+upM8w07EfOobKjtxOqs3tEZNQvpveE/vf7Ur6aD9jH9oUEzCjkB8KOXLYVFF0O1W929e/S07Q4/smgk8RPM586Q0aN3Anl40yLqH2/jU7TdWt7RZlkhgnSXh4uM7gA5IB7Ac7+QPZVENoWXcCkHjAww28a0S63o8jKZdAtsZyRFcuuR7htVKzKx33z2Z5UEMKitxKoBpRlYYAXftwedPlEPZSDDvsaBdsImPE0kCvnbrM7e7FX1npFxOQyupTGQVi/wB6zbRtjcV7DJPbNxW80sB74nK5+FblsZ65nToNjo8yp6sTsf2fWNT49Gv5GwITGvtE8vIVzmbWtZmXEmqXhGMbTMp+6oU8t1cAie7upVPNZbh3B9xJrP3aXn1kdotdP03SkEmpXlrAw5medUA/vEVRdK/SDaWSNadHXiurgje4XBhjH6uPrny28+VcqWyRSCqoD3hRUqGBRuzDarpOZCna5vbqS5u5pJppDl5HO7ef5Vb6dpjzAMQVjzue+p2naIy8L3ilcjKxkYz51fpCiJxv6kY5Y3LeA76yqLa2iRpwxqFRdye6vZrlI8RwDLEd+M+J7h++5pFxdPKxhhAAXn2hfPvPh8hTSIEB5kk5Zid2Pf8Avy7KlquxdCJUl6NWZji6tVDLjOckE5Pv51e1kPRnf/SNGls2XBtJNj3q2SPvz91bCoPK5L6XgRaWpA3+nsnlmNyP8tdarm/pShVrCdnGRFcRSeWfVz/joOMTxYmL4BCnOC2M1HEXCrZi4i2yN3e7tq1mHCzIwHFnGcUwyKSDwjbG2+/nWhWvFtwiORCpPWOTxd3JcDGN+ZOc8xSlgSadxD1vVgEqGi4mbwIDbfGphjwGwD62N+LYeGO340mJOrcsHZD3pv7jVwV5hJBbhZB3Bc700yMoByw8NxirJ40Zi2I8k5x1eM+O1RZ1JHqISO8bhaYI3WOPtN86W2c7v7zHivREucO2FxvmpCwKw9RyQeWHNBFyPahPmMUF2HIKf2WNSnh6teIl3xsFJJyaYjty7F2GB3UDYuHHtD/7KUt5IDgSSfAGnoolOeKXhQcPGrZGc/Z89jg0dRg5XhKkZ+pz88jY/nVwNi9kH/kPvSli/bvQ+akUs2oZ0SPDM/u8gPPfnyxQbaMlnAHVoOxfr+faM8qBIvM8xGf7RH4UoXOfsZ8nFNLahzISyoqAsSSNh7zvXggj4SWTJztjYmgkpMrEAqy576vOi1g99r1pEIhKA/GyE44gu+M+6sqECzoPHmK3Xo7ikk6TBUupUKWk0nEgXOwA7QfaoV0DXIGsLVxfW3EqZEDKccJ7s93hWPnmkuG4i+FO2QcbdyjsHj8O+r3pKbg2kSXN/dXUfWZ4J+DhzjnhUGffms6xyck5NZqQbKoVQAo7BXuaQa8zWVdM9FKf+nahJjdp1XPkv+9bjFY/0YRlOj0j/wBJcsfgAPwrYUHlYf0lQCTSr/Izm148eKnI+Vbis90utuvgVDymjkhz4sMD50Hz27Fj6xye+kE70KSUUkEEgZHcaS6K3NQfMVQO4XGdsnFeFgQCNwaYu1C2xHPB2zTloAbSPb981qBXEp7MUqNyqYU4A8KbcY3rx3SMAO6r3Z2qiQs5VgykBgcgjYj30t7hpjmQq7cssAT8abRo35MjZ7t6V1cZ+wvwoEmQIpMcaq3LIA2ptAVBJAJPtA5FPGGMjBXbzoMK9jP8amGmVVQfWTI7RnFKVYwWYhgRuowG38eVKKEcmak4b2xVCZFDKxJYs49fK8+/ftpEoPCEB4lG+SPD99qdPH2FT8antpV4oB/QsP2yPwoKgqqGPhKNw7k8G58N6ambJLHBJ7hipV3aywy8MnCCRnY5FMdQcZ4gQe3/AJoISIWnUgbA1vfRuo/jHcP7Ol3H+aIfjWSjiCtklfjWy9HEZGqanOeSaa6+9pYv/wA1Cr3pK+Y4R+sazxNXHSF8iEedUualHpNJJwCaCaVCnXTRxe2wX4nFZHbuiWnDS+j9nbglmMYkkJ9ptz86t6RGvDGq7eqAKVQFVXSVCdOWQf8AjlVvmPxq1qJq0XXabcpjfqyR5jf8KD5w1uD6LrF9CAAEncADsGdvuxUE1e9NYer6RzuM8M8aTDbtxwn70NUJPfVIZuxmB/Kixb+SAdoJFKmw0MgB+yflUvQOj+o6lAJFTqbVjkTP9oY24R2+fLxrUEGSX1xGo4nbZVHMmnzYrhJb31Qv1U57/j5CtFb6RFbKYdOXrpBtJO5yPee3yFJuNFl4uJbgGX7UroDw+A7h8TWsXMZ+SRY39aML3IFyT545eVefSoxuy48iR+FWp0OXAPWoX78EDHjvUK2sMSs7gPjILD6g+7f5VnOr+HohJEdeJePB5ePlThUYznHgRUtIo8soyGB34sb0y8LSZEMqq4JwOEkY8amdHq/iJI22eymw+eVWKWfqkSMJCd+dR7i14CuRl3Pqou5by8PGnsxDklKgHhznbmBWqZspjFZmSJbUCS8YcecIgHb3D860HWAL21qM1U6yf5T5R/nSLcfoo+/gHypOrSB53I9j868t3HDGM/ZFZqpE4jSKVygJUE778qv/AEZSGSDXpG4fVgt0yvZxSNn/AC1SDcyZ5DIOa0nQBAmg6rMAAZZrdDt3B2/GpCndfb9JEO4Gqomp+utm4Qdyiq3NKFV5v9n63ZjvpOauOiuj3Ot6vDFbr+iidXnc8kTPb4nBAH5VB2yyj6mygiyTwRquT24Ap6geWKKAoIyCDyOxFFFByTpnoBu2e1DLFdW7E27PydTvwk9x2wew1iIejesT330OPTrkyd5T1AO/j+rj3133XtFi1WEEuYpkHqSAZ9xHaK5w+t6pas0dreIkSHABtwVI79xn/mtT2m4b0robpujLFPrri7vmHqWsXrKG7lHNvM4HhVzNp73+PpI6qAna3jOeJf1iOfLkNvPlVTB0r1NZHaaPS524CAwiZGPgTxctqVF01vw38t6PQEdrW93nPuZR861jU7k/Fn/BEQG/1QPVVRgHtH57VXanbQ2cfWXUojTOFVRux7gP3/Cn4+mNlKx6/Tb2LJ/a+JG3b30mLWejBmMz31yJT9u4XJXywMV14vP+nPu9X8Ukmlz3qk3CPbxA5WINni8X2yD76S2kBI+DIwgOMoAR48tq1Md9oc5xFq0OB/SHH5UqTRprxw1pfWc8ZIxEDlSPHBOa3f5J8cp/ZPVc4ns7R7kK1zHufqcLet379pqUltHIMW7wsmNgjDetRqPQ/VPpp+hQWSWzjDcRAbn3cPLwzUu00O9mxaW6SWlum0t3ID1j9pESknhH6x322HbXLyz3j08S2sUbWVpmtrWMSXC/XB+rF+2f9I3PhTWptadH4maZjPfSLnB5v3Z9lR++a0PSXX9N6PW/8E6Bbo86DDTEZSPvOT9d/wBzvtXOpw9xM807dZI54ndubHxrNq9dfIrbi7mvbxJrl+J8gADZVGeQHdWqeT9HzNUq2qsRlF8DvtUhkkbzz2VIxTN+2ZyP1fzpu1YkLv2UyBI0p4xgg4wR2U7Gc8KsWD+y0eQT3g/nWaqyaVurbJ2wSdq2HQz9H0Wuv1tRA/uxD86wwGBgLv4Vu+j2IuiNpv8Az93O48QvCnzU0EHV2BvCB2KBUKn79g13JvsOVWHRXSm1jXLW2MbPCHDzkchGNznz5e+pRI0Tofqusww3EEax2sj4M0jfZzuQOZ/Out6JpFrotglnZJhAeJnb6zt2k1PjQRoqKAqqMAAYAFe1AUUUUBRRRQImiWaJ4n4uF1KtwsVODtsRuPMViv8ApV0Zj/7EahZ45CG8cge5ia3FFBzy49FxKkWnSG9XwnjSQfhVPcejbpLDn6HqWkXXcJoXgPxXirrde1dpji79Del9uCz6bay45G1vic+5xWZv+iOq2/E9xoGuxZO5gVJ/uXJr6OrymmPluTTlgYiS4vrRh2XllJGRS7K00+6mZr64068TgwrJJwuD45A+dfULDiGG3HcagXeiaVerwXem2cynseBT+FJUxw20h6r/ALHUNUhA5CC+Yr/dDfhU2a41GcxJc61qDW6uGaFwQH8CcZPkdq6Rd+jboddnLaHDERvm2d4f8jCoT+izQkB+hXWqWpPLhu2YD3NmteRlc3udNNzIzpNAVJyAxwRUc6DMBsiN+ywroNx6L7sJiy6UXIPZ9Ktkl+XDUCX0e9K4Aeo1HR7zHLrYnhP+EH508omMWdImTcwsAO3FNm1HWJEq8Ur7Knf4nuA762H8VemMWFl02ycHbihvCQPHDAVr9F6BafbWgbUFaa+kAMsqSMAD7K+A8t6t6hjl9r0Y0mR5/pV3qCycYPFGkbDBVTyOO3iA8AK9k6HWxbNvrqoPYuLNhn+0rH5V1d+g2l8TNHJdRswAJ41PLOOzxqPL0Ei5w38i/wDyRhvkRWdVy226JxRyceo6vbmEH+bskkeRx5uqhfvq2vrpDwdXGsFrbxiOGMHaNF+Z5knxrYydA7sn1L+AjvZCPxNT9I6DWdpcR3F5Kbl424lTh4UDDkcbk+/bwpow9h0K1y/VJzaiDrgG4pnChQe8c8+GK6f0c0K10GxFvbjjcnMsp5yN4+HcKtRyorKiiiigKKKKAooooCiiigKKKKAooooCiiigKKKKAr2iioPDRRRQFFFFUFFFFSAoooqgooooCiiig//Z"/>
          <p:cNvSpPr>
            <a:spLocks noChangeAspect="1" noChangeArrowheads="1"/>
          </p:cNvSpPr>
          <p:nvPr/>
        </p:nvSpPr>
        <p:spPr bwMode="auto">
          <a:xfrm>
            <a:off x="63500" y="-608013"/>
            <a:ext cx="1914525" cy="123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data:image/jpeg;base64,/9j/4AAQSkZJRgABAQAAAQABAAD/2wCEAAkGBhQSEBUUEhQVFRQVFBQYFBQUFBQVFBgVFBQVFRQXFBQXHCYeFxkkGRcVHy8gJCcpLCwsFR4xNTAqNScsLCkBCQoKDQwOFA8PFCkYFBgpKSkpKSkpNSkpKTUpKSkpKSkpKTYpKTYpKSkpKSkpKSkqKSkpKSkpKSkpKSkpKSkpKf/AABEIAOEA4QMBIgACEQEDEQH/xAAcAAEAAAcBAAAAAAAAAAAAAAAAAQIDBQYHCAT/xABGEAABAwIDAwgFCQYFBQEAAAABAAIDBBEFEiEGBzETQVFhcYGRoSIykrHBFCNCUmJygqKyU2Nzg8LRCDNDo7MVJGTh8SX/xAAWAQEBAQAAAAAAAAAAAAAAAAAAAQL/xAAXEQEBAQEAAAAAAAAAAAAAAAAAAREh/9oADAMBAAIRAxEAPwDeKIiAiIgIpZJA0Ek2ABJJ0AA1JK0JtjveqamVzKOQwU7XENezSWQDTMX/AEGniA3W1teZBv1FzJSbaV8Y9GtqfxSmX/lzK9Uu9jEGAXmD/vxs/pAQdAotJ02+qqHrshd+Bzfc5XCLfhJ9KmjPZM9vvYUG3EWtqbfVEfXpnj7kjH/qDVecL3qUUzwxznQlxAHLBrWkk2AzgkAk6alBmCJdEBEUCUEk9Q1jcz3BrRxLiAPErGMT3o4dBo6oDz0QsfN5xtIHeVpjaraqWvqJXyO+bbLI2GLXK1jHFoNuBcbXLli0khJQbrxTftA24ggkkPMXubG3vtmcPBYniG/CuefmxBE3oax8jvbc635VrsqUoL/iW3ldPcSVU1jzNfyY7Pm8unast3Ybz5o6iOmq5DJDKQxkkhLnxvOjAXnVzCdNbkEjmWslA34tNnDVpHEOGrSOsGxQdiIrZs1ivymjp5/2sMbyOguYC4dxuO5XNAREQEREBERAREQEREGL7z6rk8IrDzugewfzBkt+Zc0xrfG/asy4WGc8tRE0fgJlPkxaHag9DCpwqLVVaUFQKYKQKYFBM0qlVv0159D1qqF5q06hB0Fujxt9ThjDKcz4nviLjxIYRkJPOcpaCekLNFgm5WkyYRGTxklnf3GVzW/laFnaAoEKKIOVsTpTDV1UJ0MdTOLdRkcWnsLbHvVrlGqzvfBhnI4u54Fm1ELH9r2eg/yDFg9SNUFFQKiiCWygplAqjoPclinK4U1hOsEkkR6hfOwey9qz9aT/AMP1faarhJ0cyGRo+00vY+3cWeAW7FAREQEREBERAREQEREGmv8AEHWelRRA6fPyEdY5NjPJz1qYLYG/Osz4mxn7Knb/ALj3E/pCwBqCcKoFTaqgQVAVNdSNKmYgnJXkq3a9gXqJVvrtQ63GxHTrawQdP7v6PksLpGHiKeO/aW3J8SsgVGip8kbGfUY1vsgD4KsgIiINSb/sM+bpKkf6cr4n/dmALSexzLfiWpKgLf2+Wnz4RMBxDo3N+81wcPMLQJdmaD0gIPKiiQlkECoWUyggyrdXi3yfFqck2bKXQHo+dHod5e1g/EullyFT1RikZKOMUjJBbjeN4fp1+iuuKSoEkbXjg5rXDscLoKqIiAiIgIiICIiAiKD3WFzzIOY941by2L1jgbhsvJj+UxrHD2w/zWPtVfEajlKid5+nPM/25Xuv5qiEEwU4UoUwQVGqYKRqmQRJVXZ6j5aupo+OephuPstka935WuVFyyLdVScpjFP9jlZPZYW/1oOkAiIgIiIMT3pH/wDMlPQYz4PC5zgbYFv1XOA7L6eVl0fvNbfC6j7o/UFzfCfSP2mg97fQd+m/egpvClsqso1VOyCCKKgUEtl0julxMzYRTE+tGHQn+S90be8sDT3rnBbl3A4reKppydWPZI0fZkblNvxMJ/Eg20iIgIiICIiAiIgK2bT14goqiU8I4JXeywlXNYVvirOTwaosbGTko+6SZjXj2MyDnKnZZoHUFWClaFOEEQp2qQKZqCcqcKQKcIISnRZ1uMpC7E5JOaOlcPxSyxhvkx6wOUrbW4Ci9Crltxkij7mML/fIUG20REBERBjm8Vt8LquqInwIK5kgk1b1PLfaFx5tK6g28bfDKv8AgSeQuuWWnV3ZfvYQ4eWYd6D2yhUrKu/VULIIFQU6lQQWb7mK/ksWaCbCaGWO3S4Fsje/0HeJWEWXswXFPk1TDP8AsZWPP3AbSfkLkHWSKAKigIiICIiAiIgLWG/yty0MMf7SoF+yNjn38QPFbPWkd/1feqpYQfUhkkcP4jwxh/23+aDV7VOFKFMEEymCkCmCCYKcKQKcFBTm4re+5Cmy4UH88k85v0hshjH6VoeQrpPdtQ8jhNGy1jyDXu+9LeR35nFBkqIiAiIgsu2jL4dVj/x5v0FcqudllueF9ew6HyK6x2nbehqR0083/G5cl1Yu4oPdBfKAeI9E9rdCoOChC+9+vK72hb3gqdyCWylKmKhZBKoOZcEHgRbxU1lEIOndhcV+U4dTSni6Jodz2ewZXDuIKvy1puIxAuoZoj/o1Dsv3JWNk/WZFstAREQEREBERAXO2+Wqz4w8c0cMLO8Z3kfn810SuWttK3lsTrJBwNQ9o/lWi/oQWhRCgohBMFEFQQIJwpgpFNzIKFQ27SBzi3jp8V1Xs6y1JAOiGMeDAuXKaLNIwdL2+AOY+5dT4KP+2h/hM/SEHtREQEREHhxxt6WcdMMo/I5cjVPrFdf4i28Mg6WPHi0rkOsb6R7UE1G7h+Jv9bfe5evmXgpn2v1ZT4Gx8neSuA50EhRRKgUEFCyioEINj7jMUyV8sJOk0GZvRmhdr3lr/wAq3ouYNhq/kMTpJCbATBp7JWuh/rC6fQEREBERAREQU6iYMY5x4NaSewC65EilLxndq55L3H7Tzmd5krqHbyv5HDKuQcW08lu0tIA81y/G2wAHMgmUQoKayAFMFBEEyipQpig9OEtvMOoOPuHxK6iwkf8Abxfw2fpC5iwVvzjj1Ae8n4LqDD22ijH2G/pCD0IiICIiCnUNuxw6Wn3LkTEm2kd2rr2TgewrknG2Wmf94+9Bb4PXHQbg/iBb8VcInaDptr286tjirjA7Q9tx2O9L4oJyFAhTuUtkEqgVNZQQSOJGrdHDVp6HDVp8bLqzZ7ExU0kE40EsMclujOwOIPWCbLlVdBbm8Q5TCYm88LpIrdAa4ln5S096DOEREBERAREQYDvtruTwl7b2Ms0MY6/T5Rw9ljloEBbj/wAQFT8xSR9Mz3kdTYnMB/OtOoCiiiEEFEKNlEBAUUspgNUFwwUantPlYfBdPUn+Wz7rfcFzNgLNR1289fium6ceg37o9yCoiIgIiIIO4Lk7aRtqiX+I/wDUV1kuU9rmWq5x+9k/WUGPvXtpHaDst7J/sQvG9V6B3EdFj43B+Hgg9/MoFRZwUnKDt7NUEVBU3TdXiqEk56UHpLrLau4LGBnqaf6xbKztDQyQW7OTPitMvcsy3PYpyOKw34SExn8bTb8wag6ZREQEREBERBobfjiBlxOGBouYoOni6d17dVhG32liEmzs4/0833XNPvIV72sm5XaGqeToxzRfmAihjb3agnvK8zNrw43bGTFe2fO0PNrk5YrXd02ve2tuF6LHJQSN9aN4/CfgqIPWs2rMXiiYHve1rXC7ddXCwPojieI8VJS4hDUMLmZZAOILbkdRaRdBh4apg1ZRHh0D2hzo2x34kejb2bKEmzkJF2SAj7Ml/AOBuokss2MZyKU6efuVyxTDeRYXh+YDmLbHxB+CsUOI5tMpHffrRWSbN6vaOlwHdmsumYxYDsC5e2KlvURDpezzeF1GgIiICIiAuWtuW2rJx++k/WV1KuX95MeXEKgfvX+Zv8UGIvclNIQ7TiQQO21x5geKleqYdYg9BB8DdBkmHNaalgtdkjW5QdQM8dxx58wKnqWWNuheGWTI2ORvGNx/I7lWjwJCvWOQ2mdbgdR2HUKwWWYL3VeyVRHAyZ7LMkiZK3Vtg2R+VgeSQGuLLvsL6WBsTZeSVqvFTjl6eGKWd0jYBlhbG3I8MIIyySH12geiBbS/OrRij16cHquSnjk/ZyRv743tePNqp1bw5xLW5BzNBuqcHrDtCg7Gp5g9jXDg5oI7CLqosd3e1Jkwukc7jyLRc84bdrT3gA96yJQEREBQcbC6ivBj1QY6Wd41LIZXAdbY3Ee5BzngsbqutrHtsTI6cgkXFnSWZccCLFoWOU9DOJAww3kzucLMLWMLgBcOHo5bAdWg7FkWwtMRC5xHHKPAarJSVRhuIxshqaZk93QtgDAdR6Q0J0INr5Cba24dBqYQYxXzOgJ5EREuNyRxblvfn0cRz271klZRslblkaHDoI93QvP/ANPYyJ0cTQ0EHQDiSOfpQYlir5p7vNgL+gwm+VttBa1sx5zrxVlo8TkgkDmONwfSabWIB1aR5dSzCGK9rc6xjaWoaZiGgeg1rXEc7mj0ifd3KjJNpa4PpWObwfZw7Mp+J8lisBs156re0Q34lXHE4zHS08buOUuI6M73Psrfa0R63Dyuf7LIyXYBmatgH72L/kaup1zBurjLsSgAF/nGHua4OPkCun0BERARWvaHaWnoYeWqZBGy4A0Jc5x4NY0auPUOi61vif8AiDhBIp4JD0PlsG+wHX8bINuLmDeZI7/qlWHDTljkPVlbceNyr3iO+OSa4dJI0H6MYDB5G/msDxivZLIXBzzf63/zggtzyqZU5A6feoWHSgudIc0DweLcrh15Tkd+VwP4Vfpn8pTwycfQyuP2oyWH3LFoIM7SBzG/krphEE7ozG31c5dxva4ANvBWCM+i8Ln3Nhr2aq9NwWMODZHlz3erGwF7yehsbASVmmAbuKmUjLTGGP8Aa1Ba24+zE0l5PaB2po1rDhsr/VYe/RXrCdh5ZpGsBs95sA3U68+o4Dpst34ZusgZYzSPlP1RaNng30j4rLKDCooG2ijawfZAF+08SoIYRh4gp4oW8Io2MHYxob8F7ERAREQFK9gIIIuCLEHgQeKmRBzxtdTyYXWSQNjHIuOeB1iAWO1IB4Xabtt1A86tbNsPrReB/wDS6SrsNimblmjZI3oe0OHmsZr902Gy8afIemKSSLya4DyVGmo9q4TxDgvTHjkB4SAX6Qs4xDcFTuvyFTPH0B2SVo7cwDj4rENoNzFRSsMhqqMxNGrpi+nPueDz86Cx1+ERykmGp5Ik3cGuOQk8TkuLE9XFRwzZSNrw6Vwk1B9BjWtHXa/pHtNliAxAfVPa06dy9UGKgHRzh2396D07XT3nI+qAPIH4q3TxmwA5v7BXORrahzSQCW3uQbXuR61uKkroorgB5BAsQ31fFQXLYGvfTVbJ22vHc2OgIIIIJ6CCVt6HfVE3/OjY3rbUMP5XAe9aEkgi5y53eoRti5mHx/sg6Jh33YWSA6YtJ6WOLR2ubcBZvSVbJY2yRuD2PaHMc03a5pFwQehcmUtOw8Y9O11/G63nuOry6gkhJJ+TzuY25ucj2tlaO7MR3INdb48ZfU4q+G55OmDWMbfTMWNfI+3Tdwb2M61hj6I8Qzy+KzJ8bJccn5W2V8k97m2rXADXsavLthtJA28NLG24tmmsCBrqGdJ6+tBhtRTuB9XyCpAHob3gJLUudqTdUjIgrZgOZngD8FAyj6rPZH9lQzKKD3UuLOYLBrC36uUAX6bgXuvTT4mS4XNmXBMbSQ11uZzhYkeCtLQq7GINzbF7zKKnGX5DHT3tmkpw0l3W8EBx8XLZeE7ZUdSQIqiMuP0C4Nk9h1iuV4rjnXshnI46oOtrouc8C27q4LcnO+w+g75xp6rOvYdhC3rsvjfyqmZIcoeWjO1puA63N1ILuiIgIiICIiAoF1uK8+JYiyCF80rg2ONpc5x5gBcrQ+0e82WuHrclERcQtcQf5h0zny6kGe7ab4YaUOjpbTzi4vryLHfacLZ7dDTzWuFojajaeorpeUqZC8j1W8I2fcZwb28etT1k4dwVtfEg8mVRCr8moiNBRY5e+kxQs4AeyP7KgIlHk0Hsnxkv9Zre5tlQZWgH1SeoGy9GE4DNVOyxNNud5Byjs6VtDZjd5BTjPKBJJ0uGg7BzIMEggcGB7o3sBOmcfEaLa25BgDasj6ToXW67SN9zR4LGtp5pa+T5Fh0Ze/M3lZAPmYwDf5x9rDh266LaOwux4w+nyucHyvsZXgFrSRezWgngMx7boLJtTubpqt7pYpJKeVxcXZCHRuLuJLHaj8JHErV2O7l8QpySyNtSz60LgHW+1E8g+BcukUQca1VG6N5ZI1zHjix7S13suF7KjkXYGL7PU9U3LUwRTAcOUY1xHW0nVp6wtd4/uBppLupJX07vquHKxeBIc3udbqQaALFCyznaLdFiFJc8ly8Y+nTgvPRrF647getYfJCWuyuBa4cWuBa4drTqEFOMr1RRkjQE9YBI8eAVXkfmlkMcRGHgDpB80GPxg9nmvZBTg8de3+yq4fhckzg2GKSV17Wjjc+x+1lBDR1mwWwMF3NVcgBmeynGlwRyslucZWuDQfxFBhDDZbD3UYnPy2RkbnxEjM+xyAX9L0+FxxA7RzrMsH3VUMIGePl3aaz2eLjn5O2XyWWxRBoAaA0DgAAAOwBBOiIgIiICIiDTW/naF7nw0DQWseBLK46NeGkhjGn6ViMx7GrW7G24LqWsoI5W5ZWMe3oe0OHmscrN1uHSC3yZsf8ABLov0EKwaDvcahp7WgqR1DEeLLfdc4eV7LcVVuQpybxVE7Psu5N7f0h3mrDX7lqtt+Rngk6A8Pi8XDN7leDXD8DYfVc4dRsR8F537OyD1S13i0+74rOnbvMRjPpUxcPrRSRvb3DMH/lVE4PNGfTikb95jgPG1lBgbsOe2XkiBn7dPEK/bNbIiaR3Km+Qj0Rw4Xv1r1bXUBp6mCZ3otka2xOgJGhsshwnCaltYOQhdJnbldwDBbUOe86NFjfp6AUGRQQQ0sWZ2VjGi5JsAAOteqj2eqK+xcXU1Kdb8KiUdDWkfNtOvpHXoHOMjwbY1rXCWpIllGrRb5qI/u2ni77R100sslUV4MGwOGkiEVPGI2DmF7k85c46uceckkle9ERBERAREQFacc2VpaxuWpgjlHMXNs4X52vFnNPWCCrsiDX825KgOjeWaOgSl3gXXPmrnRbr6KNoaWOkaPoyPJb3tFgewrLUQUKOhjiaGRMaxo4NY0NHgFXREBERAREQEREBERAREQEREEFJNwREFtxTgztKuFPwUUQVUREBERAREQEREBERAREQEREBERAREQEREH//2Q=="/>
          <p:cNvSpPr>
            <a:spLocks noChangeAspect="1" noChangeArrowheads="1"/>
          </p:cNvSpPr>
          <p:nvPr/>
        </p:nvSpPr>
        <p:spPr bwMode="auto">
          <a:xfrm>
            <a:off x="215900" y="-569913"/>
            <a:ext cx="1476375" cy="147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6" descr="data:image/jpeg;base64,/9j/4AAQSkZJRgABAQAAAQABAAD/2wCEAAkGBhMSERUUEhQWFRUVGBgZGRYYFyEdHBwbFxUdHBocGRwZGyYeGBkjGhgWHy8gIycpLCwsFx4xNTAqNSYrLCkBCQoKDgwOFw8PFywcHRwpKSkvNTUpLC0wNSksLCwsKS0pMDMpKSkpLCksKSkpKiksLDUqKSkpKSkpLik1KykpKf/AABEIAMIBAwMBIgACEQEDEQH/xAAcAAEAAQUBAQAAAAAAAAAAAAAABAIDBQYHCAH/xABNEAABAwIEAgQJBgoIBgMAAAABAgMRAAQFEiExBkETIlFxBxQyYYGRobHRQlJTkpPBFRYjM1RicoLS8CRDc4OisrPhFzREY8LiZISj/8QAFwEBAQEBAAAAAAAAAAAAAAAAAAECBP/EACIRAQEBAAEDAwUAAAAAAAAAAAARAQQCEiEDMVEUIiMyQf/aAAwDAQACEQMRAD8A7jSlKBSlKBSlKBSlKBSlKBSlKBSlKBSlKBSlKBSlKBSlKBSlKBSlKBSlKBSlKBSlKBSlKBSlKBSlKBSlKBSlUuLCQSTAAknzCgLcAEkgAbk1iXuMLJJhV0yD2dIPjWOw/DPH4uLqS0rVm3JhIROinAPLWoawdAD6s+zhbKBCGm0jsCAPcKCG3xbZq2uWftE/GpAx22Oz7X2ifjVx3CmVeU02e9CT7xUccN2m/izH2SP4aCl3im0Tvcsj+8T8asHjSy/SGz3GfcKybWHtJ8ltCe5IHuFX4oMJ+O1l9On1H4VIa4otFJzJuGlDzLBPqGvsrKRWMxDhu2f/ADjKFH50Qr6yYV7auS+RFueMGEzlVmiJM5QJ86v51r4xxc2qPJg8847Y7Kxd54L7ZZJQtxsGNAZGnZm19dTsM4BtWYMKcIjVZ5gzMAAV0fh7f7W/tbC08lQlJBHaKrr4BFfa5mClKUClKUClKUClKUClKUClKUClKUCo7+INI0W4hJ/WUB7zUivPuKPEvvE6npntf71VQdxXxHaje4Z+0T8asL4wsx/1DfoM+6uIJdNVpWdhSjsx44svpge5Cz7k1Zc8IVkP6xR7m1fCuNsYw66EJWlf5NJHWQEgazlBmVak6699Vu4w9+YKFZErJSQlITr8oq8qYO3dpUo60fCXacukPcj4kVExLwg27jTjaUvStC0g5U6SkifL5b1y8Yo63nShKylxIBKUAg6nQknq8uzfervjy2cq0pWTJBKU5svV7PPJ22iaUdGwfwhNN27SFtrK0ISlWXLllKYMSoGNOypR8JjP0TnrT8a5cH1pbzhKiRBygdaJGsZtwNYmrzd0t0qWoKkydUhJJjsBgSe7npSjpI8Jbf0K/rCh8JKPoVfXHwrm7OJOvZc6CnIkJ1QlG37JOf8Aa9tUjGHT+RLagA4TJbAEbZuknXqwcuvdSjpB8JafoT9cfw18/wCJafoT9f8A9a509i7rRU2ltRC0jrdHmBOugVPUidzFXjii7coWlKpMglKM4TIjVI1MyqCNsvnpR0H/AIlo5sK9Cx8KuDwkNc2l+sVzN28UloLKFEyOqkSYJ3KZ7NwCTVb+IKdC3FEomTnKQkjTfKdgNN4pR09zwhspjM251hIjIdD3L022OtB4Rrfmh0ehP8dcptEqzSspkgwEoKZHaZUZ5d1Vt4uVjo+jKYVqS1BjX+s2UPMPNSjqg8I1r2Oj90fcqqh4Q7TtcH7nwNcnXi+RSm+jMqywS2VTseooaJ5pM+7WjuLdCtMt5woHdsrTPYQjUHnJ0pR1tPhBs/nqH92r4VWnj2yP9afqK/hrj7mJdElK1ImVaykqCRB1UlOsaAenWvjmJhSVuhGg1AQkif2UqMx/vE0o7InjiyP9cPqK/hqscaWf06fUr+GuPnFhcQoAABKUylBSDlSBsrc9p7asNY2HUISEZSnNPUUFdbUhZOkjbT270o7UOL7P6dHt+FVp4rtD/wBQ19cD31xNrGUqSpqOsFk6pVm0Eb7FBGon2Sa+FdWjuSOIbY7XDJ/vE/GpDeItK8lxB7lA+41wbU1bVSj0IFA7V9rz0lwjYxV5GLPJ8l1xPctQ9xpR3+aVwtniq7TtcO+lZPvJrtOEXBcYaWryltoUe9SAT7TQS6UpVCvOmNPZX1gCc924juzXChPo7K9F15q4yWtDry205lN3jqgInybhZ2GpExU0feKnXbFULb5SM2kiYkESKnNPZYUNDoQeY5j01o2LYjc3RhTBE/NQr763gtyI7PhUF9nEH7tL7iiVJYWUSdfkgyddJn2VFwPi+8uLjxYKVCgoSFEk5UgkR+8K1wY8/bl9pLBWlbilhUK5pA5CCNBUTDL+4YcD4t1qJLgKcqhopKAIIE7p99INpxPii4slqZb1BJzCcvYnbWfKisri+L3Ng3KZTmAOWcoVrAO5rQMRuri5WtwsLSUpkDKoyc6O0a7T6DUnEseurqEKtimSBOVWkqB56D00g33CMRuXrU3+bKrrDQE+SSmM2Yck9lYpnjF51ldwokLaLgHW+broTsDNa9hvFdwxaG18UWodbrdYbqJ1TkPb21Nw7D3Pwe6FIIWsOEJjXVAjTfeg2yzxu6cs0XClKyrCVAcpBka9oj2VZ4T4vu77pTKk9FlkhWbQgmTsBtWj2nFNy3bpY8VUcqQkGF8u0RvUbh/GrmxLgFupWYgmQoagEbgQRrSDdrXi1/x5No2NSDCgddiqMsdvnqniPih2wMpElRyq1jnPMGdRWi/ha4F2LosKmD1cqoggp3iZ3qriTG37wJm3UjKZkBR5d2nOrB0vFLh62YN2SQuCsCIJChqQTIg68qwXE3FJCEFxPS9JCIUQBBE6wNRrWGxLjl+4tTb+Kr1GUKlRjuGTv51Rxe0romSlJJQoSAJiE845SKg2q/wgWNqq5S0AQlMpJVJk8isHKNdgI0qXg2P3N1bh6IQrNukK5kGVZN9faK1DG+PXbmzVb+KuAmBnKiqADO2Qe/nUPAeM3LZgMdAtQE7KIBlU6jKefupBs/DnFT1wp1htuAic2gXv1ZHUkbb+cVfd4weZuG7RKcxVGVUAxmKtACidSDpOs1oWA8QuWrrjgaX+UMwCUx1iezUa+ymI8SLcu27nolJyAACTOhOsxoet7KsHUL3EnW1tKWAFElKfyaUx1FK1TlAUIBGorHYdxKp3ERboSOlIPWKRk0bzRkCDOgHL7zWCteL13jzKC0pOQlRUpRVoGlJA8kRuKxL+MKssVNx0efL8k7EKbCT9/qqDfuK+I3rFbKXUIVnUcqktIAkRMkoGYdfUVKxu9uLa1W+60jIkJH5lEwuEiFFPYfZXN+NuPDiBYPQ9H0JUdCdZy6a9mXfz1Kx/wlG5tFW6mYzRChlEQoEk5UAq27asG9cLrdvbYFroAghQhfR9InU9ozCdSCDWICpAI5gH1isBwd4S27JgNKtUuET+UkhWpnUzGnLStgs3ZbQdpQnT90aVBZZvErnIoGDBjl/Ptr4/dJQJUoAdp/nvqfftW4y9AlSZHXkbq0Gmu0CrFkhgri4Ci3BnLE+ifNNQWM9WBcJKssjMNYnX+fjV92JOWcsmJ7J09lXVtWwaChm6fY/NjN+z2BI390UFhJrvuAiLVj+yb/yCvP6Tp6/dXoPBv+XZ/s2/8grWCZSlKoV5zxpc3riPn3jye4F5ZJHngGvRleaOK1Oi9WWQFOC9dyg7E9K55x76miNxDfG2XlbIWCQAVSNzWTxEFq2ZeBlTjaFkEaAqEwOcba1ruL4XfvKC3WUgAgkpI5a6nMfPVtWMX1x0dp0aFKSlLaIHIJJAnNlmAo+g1BtvCKDc2r761pQpsjKhIJCpQlW52PW9lROG8WcuLpLSwlCCVjMkFSuolBPVnXyxWFRjd5hrbtothIz5SoHVQytCfJO0Jn0V9t27+wS3dhnKrM4qVQU5Vttwd/1Cf3TpVGWxnHXGXciEoVzJUTtmSnSDqZWPVWX4oufFG8yMrmg3BAkgSN50JI9FagzZ3t4h646EAIBRO0OBxswQpUgwnzbVfucYv8Sd6AW4UtIEhPJKCEmJMGIjnUg3DBSXsP8AGyUJV1vyYSeSiAZJ81Y/hvF13LjiVhCAhCVDLmM5phJ+adPbWAs+L7u2txh5tkk5iE66y4rbQkTOm9UeNX2FrWSxl6ZptCgr9nUCDI1JpBlXMeULtDENwtQTmJMiSZOXmBl9tS+K782glJQ5BIkykEAHbU7xoPPWppt75a274W/VBCkmRlIE9qpMyfVV2/xC8xZKg3b5spBWpJ5wTrmI31PoqwbnbJzWiX5TmKAsoCTAJExJOvLUdtY3hrEDdpcUQhGRYRCSVZtCZExpp7RWIa4tvMjdj4sFLSjokAHUgCeWhOs71Ew3FLvCm1tuW8JeKT1jr1dtRMVIM4ziJVe+KwgCJzzsI+UOXr2irXFOIm1yQAvPI16sbd871jLZy/t7n8IG1IGWRm8nLliRrJ0E1HxR27xJCHG7ZWRtRGYaiYGkwByqwbzieG9DZKuQ4FFKQrJBA84k8/RUDhz+ksB4kIkq6gknqmJO2h+41h7rjS5umHLJFp14hWVWoCYB6uUeuaiWPEV1YNotnLYAkkpnRRzK2kAzrynT01IM1gOIeMvPNEBHRGJmc3XI0ECNifQa+YxipYukW+XNnjrTESojaD2dtYHD3byxU7cuWqsjp6xUCACVzodSNdKpxBy8un2rpNouEhOWASFAKJmY5zVg3y7tlM5AsKSVGIKSI6qjz/ZIrCpx/NeC1S2VKJAkGdSmYCQJJ9NUN4tdrcYQ/arZQVnrqnUhpcDYec+itbxB5xGJqW0grWMpCQYP5sbEbVIN440P4PbZUtJX0xUIjLGWO2Z381V4jYLZtV3C21ZUCSMpGmnMiOYrU/CDxJdXDdum4tlM5CopUpRVm0SDuBEaeupGI8U3i7J1tdo6GymCsqUUpBO8ZY9tWDZOD8KN+30qAlCZO6kkiO0SDHnrF45jCbVIUpJVKssD0mfZ7ax/AXFN4wz0bNq5cIkqhJMT26IOvL0VB4zfK7dpREFSgojsKkEkeuoN0wfCnbm2NwnKlGQqAJBOgOhAMgyOY8+1YHAcR8cnKnLBiTr2dm249dfOGeLrxizLabJbjZbUAsJgRBk5ujJUAdd6wHB2KOshXRsOPJUoTkncDYwD30gzqrw+NKtQkqWDuNZ0B0A12IpjhNqpkKlXTTBHKCN5/aFa8rGHTiC3kMuJcn82JzpypA3AkHq9nOpPFePuvqtkrtltKakpCpleYp2BSNOpHPc1YNsRhK/F+nkQSBl1kTNd7wQ/0Zn+yb/yCvPVlxA65b9C5buI2PSrJgkHbVO/p5GvQXD5/orH9i3/AKYpgyFKUqhXmvia/SxiCnFmEovXlExOnSO8udelK83cQoBxPKoSlV68CImR0zh2O+tTRcxLj+zczddaQRolpKkpKoMFSSNfPHKtawXHmm7wXBUQ2haOsAZB6F0AwNdCa3y7w2z/AF45wwie4dfXv0+Gpm2bKLoFCSAWyJSB8k66agx5+3tqCJxJxE3dXSltrzS06Jy5dBbLTEQIEQNByqfxLxq0/apaDpVlQQlGUiCUxzH31OxltsYazkaCVhrrLAEqzN84HeO404Yw9gWdwCylSsycqykEiGmyoSRzk1RZseMGWE3TDjhBVcPKIykzK9DIBqHwlxQ1b3ZeU6UJU2sJUQTu+oxABiRrVfCbDJvAXGkuz4wVBQCp1bCSc2hgkn0mo/E9q2LmOiSB1QkRokF9BgAaEQpQ2+UTQWsSx1ld4HEuS0HWCpUGISpZ1ESY32rI8acSs3BR0LwWoc0giISfMI2qZxhbNFaMtu2hCnG5bSkJBGcCCUgHUEif1jVOA2TBwtB6BJe1JdygkglQImJ5x6PPQWcN4vt02DbKnYKE+RCtDAB+THyRzqD4O+KmbUPh53J0hG6SqRlI3CTG8ctDX3wdssLdfDtuhcIQEgicpggq606kiY2qxfWrX4TbbU0nKpYKoTqQUkRl8nlO29BYZ4gbTiiHw5DaSSFQYByRMETvHKpPhDx9h9LYYcC43gEaRzkDnHqq94RbJlsAtMoQkqISAmIBzEeTEkeeaytzhdsqwQpFuhKgynMcoJUrJqqdxP8AO+gWb/jRhyzLfTDMGilKcpBnowkTCdT1UiSfkionBPFDTNmWXHgjrqVlM6kxroNdBXzgKzt3WVlbKCvpiRKAoBJSOr1iSACdN6h2WHNKxJ5ssoypQshMaSAFZo1AInYQNO80FPDGOst4g+645lbWlwJVrBk6ctBTjjG2XrlhTTgWlEZiJgdcHmOya+caYe006wEtISFETlETBHIaGZ5jl68vxZgTDdq4tDCEEbRrGoHlDeglcacUWr1k6hp8KWpQITrJBcBM6RtM1nOFyfE7f+yR/lrG8D8N2jtg0txLOchc525UYcVGuU7xAnsraU2qEJCUFJCYASkEAADlKRA2EVBi+I1dRg/94f6TlaCcRQxi/SOZcgAkLBy6tc4139tdB4kTDTP9uj2ocrXr/h+3dVncbBVtMkbdxoMb4UOJbe6btwwW5QV5kt5oggROYnz1lMT4rtHMOdbCmkrLRACSqVKygDQkwSROkbmoK+FrWI6Ies/Grf4q230f+JXxoMp4M+MbS3tQ0+pCVAq1UUggKPKUFXtrWeL3Aq2QpJlJUkg9oIVH3GsknhW2+j/xK+NROL2Qm1AAgJKAB2ASKDPcJ8S2SLJtL1zkWhtQ6MokA67HNJnTkfYKwng74ibYZdaccCAtaFQqIISDzOsyRt56yOF8OW7tmysW4zKbUFLPylRoR2Ebe2sNwPYW7rDodZC3M6ci/miOsDrqD3cqokYZxCy1jLr/AEuVpWcBxICh1kAHRWhEk+rTlV3jXFLZ26sjbu9KEiFGNiV7aEjtqJhmGMJxdbTjHSNEKhodqkAjLryJmqOK8JQw9alCAjMYIAjVC07+frUG6XTKk22VSSkhSdCIIkdh7xXaOGjNnbH/ALLX+mK4pnKrYlRJPV1OvMCuz8JKmxtj/wBlv/IKYMtSlKoV5o4vw8PX6mySAu8fEp3/ADrh089el6818ZBzx49Dl6Txu4y5tp6RyZ9E+qpokP8AgsACiVvwic35ROkAHsk6EVDtuHENJUlDjhSrygcpkx25J9tR7jE8SHlJYPn/AJVUO3xe/cc6NLbWbMEzykoUsCSv5qVH0VBGwvhVp2+Fsp1aW5gmQCBkSqST1d1dnKq+JMM6N9xLbq0pyqMTocgSkeSY1HPWrjtjfWzhuShvP1iRIKcuQDYK7B20btru6U8txpKVBtSAPJ6ysigIUqfJIMnSqJ3E3CKbVpron1lQBVmBEguESDlMyIqnDeEG3bNb7j7inCpSIkbIc0PWJVrHnGh1GlQ8bxS8WEoeZQgTumToFJBOizGqh66mWzGJNNqaTbtlBK4KlCesonk4O3soI3CnDSbi4AcfWA2npNe1Lixlkn5qAdNyY89Qk4EE3Tdv07iULWhJjSArNJ3jTKOXM9lZeyw6/t1JW2whZLYCgViAc6ladcbZqjXOEYgp0PdChK0qSQnOI0zbyv8AW7aCji/hZuyX+RfcI2zgjWEEjyY3IA3MSalDgdvxNu5FwtTq05yARKTA0PPuM8/NVrFsOxC6EOMtpAB8lQ1MEAarPbV9hvEkMhkWzZATlnOJgCPpIoI3CfCqcRDvS3awGiMuY+VKSTlCidZEemon4JPjibPxl1LZkGSYCckiYJBG/LQDnUzBMOv7RS+jt0rCjzWOUjSFj21YfssQTceOdAApHWgEEAJSRtmk6a0FHEeA+IISpm4dGYwYMA/VI5A9tZK+4LSy0q4TdOlYTmKgddpVJ0JIHYfTWLxK5vMQQEi3ADaiOqYMgQQc6uU1LxTGb5LCm3WEJSpBSVzyyxyVGbUQOZPOgs4Hw7482HXrlwqCykA9YwBMgqOmsesVTZYQ9c3Ttmbh5SUTAknNlI3SVRsZ9FXeH1X9sgttsIWkqz6rTMxG4X3+uoNjiF2i+dcQ0Om1zImMuoGhzdoHPWg2ljgO4ZbTFzctN/J0KU9bXTrRrqawuOJu7e4ZZTePqDuXXMZEry7BWtT3eIsRbQVLtRkTqesTA7gusFiN5dXq2ngyBk8kpO8Kn5Sp3FBstzw/cNKbU/cvryOt/k3JjrHKDqrfrb1lIrX3cbuiEJdtwhBdaBXmmPygI59oism/iraHEtqJzr1SkDf7hsagicSYwq2bSpKQolUazGxPLurKP2y0Ml0lJhvpAANxE75zGgNa3xwlRYSrKoALGpAjyT2HSvreOX3i5R4uFJ6IjMSdEZDrGbsJMUGxqTWA4tUDbK8xT/mHxqbhmJ9MmWwtQ2mBv6SKx3Ebc27u+hgjsKVgEH1Ggq4d4bU7btKTeOo6TMChJjLGnzvJMn6prF8JYCt/p8twpgtCYE9aDEaKGv8AvWQ4dx+/YtEpbYStgqVlUpI1JIJAVMjYaAioOCvXjDjq0MhXTeUmR87Nprpr7qoqRw2pWJJt13KgpYB6dW+qflSrlqN+VfOJsAW2WM1wt3OoolZnKQU+T1jpr5tq+P4rdHEG3EshL6AkJb3nqmN9DIPuq/xZxFdvpZ8YYQ0lDhKShIGukjTlG00GXseH3W0B03Li0ggFtUxrp847Eg7cq79wQqcPt/M2B6iR91cmcZbFooodCz1CU5FAjrJJ1Ohg6aGupeD1c4cwfMsep1Qpg2OlKVQrzXxhiIYxDpVA5W7u5JgT/WLA0Oh1NelK4Hxhwlfpu7gpt3HG1uuLSpAkELWVjnuM0QeYqaNZxLj1h0lRzyexCUj1JMVCwLHW2nfGjmyJfRyk/wDLugSJjc7dk1lvwDejeze+yNUKw26GhtXo7OiV8KgcV+EFm7S4QTnUgpACMo8mBz0q/Y8VM2q7hp4gFSk7t5iAGWx1SB1ToZqKbZ0b27g/uT/DVt0rJlTSvS2Z9ooIHEGPMukFpRUEgk9Ujdxs8x5jW5M8XWi9Q6kTyKoP+KK1npREFvfeUb+yoL1lbq3bA7pT7qDoKMQZWOq4D3EH3V9U4n51cyVg1udlKT+8PvFU/gdA8l9Q9X3KFB1GEx5VC4kbmuXDC/8A5Kv5/fr7+BEHyn1H+f2jQdNXiDCfKcSO9QHvrEYxxRaBpxIdSolCwADm1KSPkyOfOtMbwK3G6lH94D7qn21pbNkFLaZGoJJPvMUFzgfili3YW26UgqXMlBUQIHkkA5dQZqLxvjbD6W+hXmKVKJ6pESBHlAdlTipj6Jv6ifhQOMxHRNxMxlET2xG9Bmv+Ils420hakI6NMSlpQJ0GqoEE6esmtf4e4vatsVduhCm1dIBmSYOaNwBPbVaksfRN/VHwqolk6ltsntKB8KCVxBxbau2zyEL6yx1UhCo8oGJUNh5zUHhviplq1Sy50YIKjmLZKx1pEKAOnm76rBZH9W3r+oKoWlj6Nv6g+FBcxPiK3WjKhyVFbZAyqGziSd0gbA1G4juQ1e27itAnfTlmM6c9DV1KmU6htuRscon3VW9foXHSJQuNswBjumg+cZcUW9zbZUKTnzpVlS3kGgVPyQOdTbDi+2NshDiwlSWOjIyqJJ6x10j5UadgrHG4Y+ja+qn4VR4yx9G19VPwoKuBuJ2bZtaHSkSqRmbKtCkDQgGDUrErtD7F0toygqWQYj5KSdDrvNQ/GGPmNfVTV9vFEhOVISE9gAjXzDSg+4BxLbpsAw64tK0LKkpiUancwmZgnY9mlXjxDa8nQD+yr+Go6UIOzKD3Nj4VdTYTtbT3M/8ArQYq+xdk37TqVFTYCQtQBB0kGMw3ykVkOOMatHmEot3FKIcBAUIVGQhUwI3IqWnA1nazWe63J/8ACr6eF3ztYun/AOsr+CgosuKLfoigr6yhAEHc8to3rt/gwcnDmx81bg//AEJ++uOM8F3cgpsXAeR6CPekV2vwf4S7b2SEPDKsqUop5jMrQGOcRVwbJSlKoUpSgUpSgV8ivtKCktjsHqqg2qPmp9Qq7Sgjqw5o7toP7o+FW1YMwd2Wj/dp+FTKUGPPD9sd7dn7JPwqg8L2Z/6Vj7JPwrJ0oMSeE7L9FY+yT8K+fihZfolv9kn4Vl6UGI/E+x/RLf7JPwr5+J1j+iW/2SfhWYpQYf8AE2x/RLf7JPwr5+Jlj+iMfZJ+FZmlBhTwXY/olv8AZJ+FW1cB4ed7O3+yT8Kz1KDADgHDv0K3+yT8Ks3vDeFW6cztvaNjkVIQJ7pGp7q2QmvNXGfE6rnEH3CSUpUUIE7JRpp3mT3mpo6u7jeAI3Rb+i2J9obq3+OnD6BP9HHm8VVP+lXGGr7XWpww9Do10J2I5GpR09/wt4K2eo2V/sWwH+cJqpjw34Z9E+n+5T/4rNcztOHEqJSRC0iSORHzk+aeW4OnYSXhGTSBSjt2D+EvDrkhLdwlKj8lwFs/4wAfQa2gGa8t3uCE66Cs/wAEcfXNitLa1FxidW1Hb9g/J91Wj0NSomGYm3cNpcbMpV6x5j56l1QilKUClKUClKUClKUClKUClKpW4ACSQANydqCqlYh7idkTlzLgEkpTI0E7mJ9HbWI/HF15Zatm0FZ8nOo5YGqlKUgEAAGMo1lJ8067dcv1nod2dOdWbu7PltpMVhb3jC3QrIlRed+jZSVq9OXQek1puIWN5cXDjJV40WQkuhThYt0FacyUhLcuOKy6zMdoqnBPCOhha7c2OTolFLniwBAUkwepopYiDmEyDWHU20O4g/5KW7RHav8AKOfVByD11V+KRV+durpZ8zmQegIAj11Th/hBw95KlJumhlBKkqUEqTAkylWulWrLwj2TrmQOKSJyhxbakNlWUqy51gAHKMwmJG00HxfAaQczd3fNq7RclQ+q4FJPdFV4ZiFyxcotbtaXg6lambhKchUWwCpDqBoFZTIUnQgHQGo+LeFGwZByvB5Q5Ndf/EnT0CT5q1/A+NG33/HLlD4KQpDLSWF5W0qIzKKiOu4oAbbDTuDptKwNhx1YuoK03LaQCUkLVkUFDcFKoM0VxvabIc6VXzWkKWT3ZQRVGepWBGKXbv5m26JPz7hUH7NEq9cV9OBXDn568cH6rKUtj1kKUfWKCXj+Ipat3VFSQQhUSQNY03PbXk9RUpTigNion1ns+Nd24p8EbKmn3UvPqcyrWApSTJ3MnLJ27eVcEuLdTTikSdCR3/yKzo2XDOHUrEu3Ab7kj3qNQGn1odU2lfSBJIChz7DB2HpHfWPbtQRqJrIWnVEAR3VBs+GhRcaK1JAlQ0nYtqJ1J2lKOXZU+/faGxk1qzV4QpRUfJGUenU/+PqqFc4rrpQZu6fnasetFYk4gqrrd8o0HYPA/jCukUyo6KTI70/7TXV65J4HcJWVl5QgJB9Z09011utYFKUqhSlKBSlKBSlKBSlKCHit8WW88AgKSFEmMqSoAq88TMc61rEkOLdKQhbp3GYQkT2DYDfz1uNKvTu5tc3K42cjo7N2eWo23CjzmrzmUfNTvWducNQi3cQ1LMpV1mgMwMeUJBBUPODWRpTerd92ePw/S4/6Z5+ffXkvE+IHekWCt1aXFkqLizmXl0SFkEgEJjRPboYijXSNEOM50FW4SkwfSp4k9+hruON+CdK31vW62kh1RWpp5npEhZ8pSCFJUmTrlkiZ7qWPgiTM3NwVD6NhAZR3HLKlDvNYjrcQxC7duSC+CtSRAWoDN6VFeY+aSY5VbNkCkhSRI2UrnIG35XWI/W9FenML4MsrYQzbNJ8+UFX1lSfbUq94ftnk5XGW1A9qRVg8lKbCRqrT9WI9ZTUhF4gDKhxwyNUFahB8ygEifMUqHnruWO+BdpRKrVeQndC5KT+8NR6ZrV7bwCPuPpLymWWget0aitah+qMiUp7zPcakE/wDIQ4bnOjMoBpSSoSAFZxpmkpJy9vLsiOxpSBtpWI4Z4Ut7Bot26SMxzLUoypSu1R56aAaAchWYrQUpSg+KTIg7GvN/hC4QcZu1QhRT2gToPJOnamB3ivSNWn7VC/LSlXeAffU0eVW7SBqDPdWQtcJdcMNNOLPYlBP3V6TTgzA2aR9UVJbaSnRIA7hFIPP+G+BzEH1FTgSwkkeUQVbAbA6bc62K28BGUdZ0KPn/wBhXYaUg5C54FV7Atx+0f4ayuD+BlpBCnVg/qoH3n4V0mlII9hh7bKAhpISkch7z2mpFKVQpSlApSlApSlApSlApSlApSlApSlApSlApSlApSlApSlApSlApSlApSlApSlApSlApSlApSlApSlApSlApSlApSlApSlApSlApSlApSlApSlApSlApSlApSlApSlApSlApSlApSlApSlApSlB/9k="/>
          <p:cNvSpPr>
            <a:spLocks noChangeAspect="1" noChangeArrowheads="1"/>
          </p:cNvSpPr>
          <p:nvPr/>
        </p:nvSpPr>
        <p:spPr bwMode="auto">
          <a:xfrm>
            <a:off x="63500" y="-89535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9" descr="data:image/jpeg;base64,/9j/4AAQSkZJRgABAQAAAQABAAD/2wCEAAkGBhQGEBMREREVFRUVFxYYFBUYGBcRGBUYExUVFxQaFRgYHiYeGBkjHBcVIC8sJScpMiwsFh8xQTAqNSYrLCkBCQoKDgwNFQ8PFCwdHB81KSwpKSkpKSwpKSk1KSkpKSksLCksKSkpLCkpKSksKSkxLCktKSksLCkpLCwuKSkpLP/AABEIAMIBAwMBIgACEQEDEQH/xAAcAAEAAgMBAQEAAAAAAAAAAAAABQcEBggDAQL/xAA8EAABAwEGBAQCBgoDAQAAAAABAAIRAwQFBhIhMRNBUWEHInGBMpEjQnKhsfAUFTNSYmOCwdHhFnOSQ//EABgBAQEBAQEAAAAAAAAAAAAAAAABAgME/8QAHhEBAAMAAgMBAQAAAAAAAAAAAAECEQMhEjFRQSL/2gAMAwEAAhEDEQA/ALxREQEREBERARFoeOPFOlh0mz2YCvatiyfo6JOgNZw5yR5Rr6aIN8Rcz2+13pTe+8jbHZ2QdHObDSdhTjJkH7v3St8wR48Urwy0bxAov2FZs8J32xqaZ+Y+yrgtxF+KNdtpaHMcHNcJa4EOBB2II0IX7UBERAREQEREBERAREQEREBERAREQEREBERAREQEREBERAXnaLS2yMc+o4Na0Euc4hoaBuSToAsDEOIqGF6Dq9pqBjBtzc53JrG7ucen4DVc5eIniTaMZVDTIdRs7T5aPMkah1U/WdzjYcupDbMfeM9S93Osl15mtMh1cAh7wN+EN2N/i3+zzrOxXg/Ddoa7MHgEOc0OOVxg6ExuJ76rNuOtTe80qZyggS4wHVOomPKNdgeXcqexCKFtbwKFONg4mS1hJ06+b03nYc+1eP8Any15782XikRsvthv5uLc/wCkVGUadOCKJcA18zLnkxniBpsvzeN0txY+nwmllJgIFTKA6qCRq1ukMHInrsvaxeG9nsNGrVt1Z9Ils0mhzW5DE/SOyuzO7N05ZpMDXWX3bH2Q02GKNMZc4GUka6Zjr8lnfrrnxn3JjW1+HVofSs9YVaLXEOpu81N3UgA+R3UtO41lXfgrxVsmMYYHcGuf/i8iXH+W7Z/3HsucX3sG0RSa1oEy4xq48iSenaN1L2fBeewm2caCGl4aAI8s6EzObT2KteOb74/jN+WvHnlPvp1Wi53wR432i4stK2ZrRR2Dp+mYOzj+0HZ2v8XJXph7E9nxTS4tlqtqN+sNnMJ5PadWn1XJ1SiIiAiIgIiICIiAiIgIiICIiAiIgIiICIiAiIgKAxrjClgmym0VWl0nJTY3d7yCQJ2aIBJPQczAM+oPGWG24psj6BAnRzJ2zNmJ7EEj3Qc9f8ofju3Z7a8S7MKQkClSEE5WNMwTA1O/fRSd8Gnb6brHQAfJbxHtlzKZBBAYB8VQxy6mStfxJgerc73NyEEbsO/9J+sPzqsC5sVVsPsfTphmpmXNktMAGNew+S3DMw9b8wm+7alOnSD6jnNJLQMzmkHUHKOhBWz4OvyzWCzHjtYbQ1xaxpygxpAyEeUkiXO3PUag+r8UWWxUGVWu4lZ7Wk0gd3kCeJ0g9/nJWjXk013PrPIzvcXEAQJJkwkwR37SWI22i0tz1XgMDiKdPMTpvInU7gSVG2++329rWmAGtgAANAjoBpO/zX4o2n9Y1abazyGFzWvduWtJAcRPQStnx7cNiuptEWN4dUcSHNa81ZbHlJ3gzp3lZmcnHO3LFb1pMdykcWYDsVyXYy00bSX1XcOJc2KmeM2VkSIBn21Ws3bhS13rZn1aYPCYC7K5+XNAklreenWJWdYcL1MOGla7dZi+zz52zJYXaM4jfWNPY9FtzrzdjGpUs93AUqOnHrwGufIIDWjfWCJ/JxxUtSJi1tdbTE+oa428bDedkpWSlQLbRU4VMOc1jWseXAOeanxGTPzjRY94XNafD40rVRrPpvc5zW7MfDdZc0EgtdroZ21Upim6rLdNlp2WnSb+mEtI4c1HNgyc7+Zj2nYADTWbxLnAsq1HVqgES57nBkg/CT/T/qNehurbwT47U7dlo3iBSfoBXaPo3fbbvTPcSPsq2aNdtpaHscHNcAWuBDgQdiCNCFyRYiywCWEPqnnGlPcHQ7n/AHtzksK+IdrwVUIpPzU5l9F2tMzuWgfAe7Y7gqYrqhFqGC/E6yYzAax3Cr86DyMx68M7VB6a9QFt6gIiICIiAiIgIiICIiAiIgIiICIiAiIgIiII++bho38zJWYD0ds5v2T+QqYx14UusU1GjMzlVaNR2qD8+vJXuvjm5tCg41t12VLrd5hz0cNj/gr3ucMt9oY20OhhmTMCYMAnkJXRGLvDGneoc+zhrXHemfgd6fun7vRUbiHBNS63uAY5pG9N2h/p6/ndWe4apaK2iZjWNiC6qZtDadjGfyy5rSXgETJnkI36KWwQ6zYfrVv1iwsqNaOHmB0zA5oA2cQWwemyg8NX7/xys5z6LarHMdTqU3bEEg8x1aFt133ezxJq1LS8Np5Synww8MFKkxsh20vJktAEARrKRGQct/O02zIn4khQr46Y1zKeSxMIbTpZshqhhjNUdqQwRrEkxpJ1EbfDKdK3sp3S7h1A13HczWkA2JJGu2swOY5qEsN6V7MK1hpWoNs7Hvl0tByZiCWnfXcxtPscaxXu65qrLRZAGljSJIP0gJM5xmPIj5D0Fc8bvd1wWa7KRtNqAyHV1SsC6rVcd8mvl7ZZO2pMrUrhwVar5l9FuSk4ktfU8sidCBq46c4jutiwnSq+ItpNptkOp0IDaYEMLzqBHMAamd5HLRSd64nqUrQbvu0TULnGpUe4vDJ1dGacrWj2GgglE7aPc2D33heFWxcXI6nnl4aXA5CBoJG8rIv3w4tF1HyvZWJBIY05ahDdyKZ1cB2JU9Z8CvtFd72Xg79JiXPbTOWXTIzg9vvGnJfu4ca1bltbrJeTmnJI4p1LdJGvNrhHzCG/FZNeaJkEgg6ciCPwIVpYI8cq105aNvDq9LYVR+2Z9qdKg9YPc7LVPESrZrXahVsjw4VGzUgFozgxOvUR7g9VF3ZhS1XwziUaD3N/e0aDG8FxE+yN66uuW/aGIaQrWaq2ow82nUHo4HVp7EArPXId2XvasG2gupPqUKrdHNOkjo9h0c31Cu3BHjdQvvLRtuWz1joHz9C8+p/Zn7Wnfkpgs9F8a7NqF9UBERAREQEREBERAREQEREBERAREQEREBRl+Ydo4gZlrMk/VcNHN9D07HRSaIKGxz4WvsEvjMzlVaNugeOXv8+SrG23dUuokOkA6SJg9j/grsZ7A8EESDoQdZnqtBxZ4YMvAOfZgATvSPwn7BPw+h09FdHO120KdYk1XhrWwSPrO+zqJjTYzrp23d+AWV7udbW18pNM1WsGXINJyHnm5GNAeUKExBgupdrnZWkEbsMgj0n8+qgDbarWcIvfkB+DMcs/Z2VSW7eGN2MvgV6brRXpkFrslOpwg4RBJ0kkGB7hfuwUjga8qlWpmq2dxfTdVH0mXMQSKhG1QECQYnfmtLuq9alzVW1qLsrm/f1B6hWbc/i3Z3Ni0UCxx+IsALXE7kjfVElMuxJdzQx7Kxe5pllOmaj3uOUAAtEkwAAAdlHXNcVS33gbfarO5ofPDYQ0ikGtgOra6GBAGupkxAWpWTFlC7L4q21rXOouz5QAGnzsA2MRqvTFHijXvlppUm8Cmd4MvcO55e3zRMY/iffjL3tgbTILaLckjmZl0e63HA+IbNfVloWV7zTq0g0ZQ408+QQCCNwdyOfNVtcps7GvdWaXv2a0nK3XmSNdOneZ0UcKTnPPCBOXWWzIgSTptG6q5+LxvLDIxSXC00WtaJFMj9q3uHjSD01HbTWrcWYHqYZ+ka8VaJdlFQbg66PHI6EaaactlLYZ8Ual2Dg2sGrTiJ+uB36hfMceIFK/qDbNZ6RayWklwDfg+ENA5fJRIiYeGCfFW1YPinPGoDei8nyj+U7Us9NR25q/MI49suM2TZ6kPAl9F0NqM9vrDuJC5mq3Ixtm4za4LxGemRlOsRk1OcDWTAiOchRlltj7C9tSm9zHtMtc0lrmkcwRqExt2cipLA/juWZaN5CRsLQ0aj/tYN/VvyO6uaw2+nedNtWjUbUY4S17SHNI7ELI90REBERAREQEREBERAREQEREBERAREQEREEXfmHKOIG5ardYhrxo5vvzHYqm8beF77BL4zN5VWj5Bw5e/sSr4X5ewVAQQCDoQdQQequjjy33W+7zDhpyPI/7WJlXSWLPDJl4Bz7OACd6R+E/ZJ29D8wqWv7Bz7tc4NaQRuw6Eek7/ndUZXhVZqFe2kV8pcGTRDojPmExOhdG3urFxDdNO10Sy2tbVJLuFkApvaAJgPJ+LT0JIEclRuU0jzBHsQQt5wr4kmxOY22N4rW6NqwDVYII33cIJ+ZVYmEXiXw6r3K01abXVKO8wOIwfzGtJ+Y94ULcl9PudxNMlrnAtkAEw7oSDHLVXyL+s1RotP6WzhhugzADXckbl2wg7a9VQF9VGWm0Vn0RDHVHuaI2BcToOQ1RYnfaRtF2ZXZKjQa1TWC8MFMQHZnE7c5n003MVed11LoeadVsEE9wYJBIOxEg6josenWNIyFn07X+uK7DaHvLfKHGczg0QPLmOpDRp6BRpH8cxE6KdtN8UK9kbR/R2Co0QKg0O8y4Rq7lMx2nVYmILtpXe9ooVeI1zZOkFpkgA6nWAD/VBAIIUURlQSVfD1ey0W2h1Iim6IdIPxCWyAZbI1E7rNwpje1YOqZ7NVhpMvpO81N/2m9e4g91Hm+qjqXBzuyHUtkwY7bKatVxWSx2BtU1nPtD9WhhbkYBuHiJnXnBkaSJKC88EeLVlxflpuPAtB04Tjo8/wAp+zvQwex3W8ritp6KzcE+NNow8W0bYHWiiIAJ/bUx2cfjHZ3/AKGymDodFGXBiSz4npCtZqrajecaOaej2nVp9VJqAiIgIiICIiAiIgIiICIiAiIgIiICIiAoq/cN0b/bFRvmA8rx8Q/yOxUqiCh8aeGz7AS4jT6tVo0PQOHI+vsSq3t12vsBh49DyK69q0hXBa4Ag6EESCO4Vf4s8M22kOfZ2yDvSOv/AIJ39Dr0PJa1HOzmqTu++f0Ok6kQ0tdJLS0O1iA4O+Jrhyg9dwSDJX3hR9iJLAdJlp+IRv6/itbqU4VGdYMNVr4pVa1IAtp6vEjMAQ4yG8x5Tt8lEkZD6LLp2x1BpaNln3bZaFoov4uYVIJa+fKC3UNLQJ83mEzocukSisC6rwN21m1REtMiQHfcVJXnanYytbRSpsY+oYgeUEkkyepk+p0Gp3heCXl2UEgSSQCYAO56DUfNfmlVNAyFBl3tc77mcG1I8wzNI1DhJEjnuCIIBBBBAIWGHF2gn0WRara+9HAvcXHaXEnYcyeQH4KcsOE5ourVqnDZHlIEl512nlpEDUzOypuPLDl10bT56z8rWnzRJLwNw3oOXX22xrZZf06sGWai4tdo1vPfkRoPzuowVXUpa0mFsF04jF22fJTaOKd6kyY6a6ACPuRGFYbxtOEq/Eo1H0qrN40MdHtOjm9iCOwV04H8caN75aNvy0KugFUaUXnvP7M+sjuNlQlqtRrEmZnc9f8AX4/cvBphTFdqteHgEGQdQd5BX1cu4J8UrVg0hgdxaHOi8mAP5bt6Z+Y7K/sIY+suM2TQqRUAl9F8NqN9vrN7iR6LI2RERAREQEREBERAREQEREBERAREQEREBERBCYgwpSv8EuGWpyeBr2zD6w/Mqm8Y+Hj7C45mwT8Lxq135+av9eVpsrbY0se0OadwRIV0cgW6732F0PEdDyPoVibLoPF/hiKjXOoNzt50zq4en734+qp2+MLPsJJYCRzHMf5VH5uXEgumz1KQZ536F+h015ETOpG8azEiVAcM13HKO/p/pfpzIUrcFqp3dWa6q3MwaxOjyOvp0+aqMO1XRVsNJlUshjtnGJPMSNwOYB339PetflS9HUmVHGBAGaSAPz+EKTtNati+sGgEgAAaEtYzYFwA229fRYuJrHRut7adJxeQIqEmZfrJH7p220HdBI3jbaN1UTRoAOLx9I/YHQTEnkZ1gQCNJ1WnPfGjduZ6/wCvz6etrz0/K5rm7HzTJ6TMLHAlFiCJX3ZNl8UV9mF72W1vsT2vpvcx7TLXNJa5pHMEagrGhftEXPgbx3NPLRvIZhoBaGjUf9rBv6t+R3V2seHgEGQdQesrlHDOFn3i9pLCS6MjOs7Fw6dBzXVFhomz0qbCZLWtBPUhoBUke6IigIiICIiAiIgIiICIiAiIgIiICIiAiIgLX8RYOpX6C6Ayp+8Bo77Y5+u62BEHPOLvD59heczcjuThq1/y3/HqFoFqsj7A4tcI+RB766FdfW2wsvBhZUaHNPI/iOhVY4y8Moa51JvEp7lu72fLf1GvbmtaikLBe9S7C4scQXAyQYmd5UthQ0GufaLSZczWmyNC7kfUHqOp6BY98Ybfd5JaC5v3j16juFBmRsYVEjiC+DfNTMeWgjYDoFFr6QviK+IF9hIUUhbThXCj7we0lhc5xGRkTvsXD8B/ZfrCmFH3g9pLCXOIyMid9iR+AXQuD8Hsw6zM6HVSPM7fLO4b/c/2RHzB2DWYdZncA6sRqd8s7gd+p9tlsyIsgiIgIiICIiAiIgIiICIiAiIgIiICIiAiIgIiICIiDV8TYFpX2C9gDKnX6rj/ABAbHuPvVJ4swC+wvILOG/f+F3fTT3C6UWJeV1072YWVWBw5dQerTuCro48tNldZHZXtIP526rxhXljXwxNBrnNbxKe8j4mesbeo06gKpL1w6+7zoC5vXmJ2kf32VERC2nCmFXXi9pLC4uIyMid9iR+A5+i+YZww63VGy3MSfIyJnWJI6TsOZ7LobBuDm4dYHOANVw1O+WdwO/U+224fcH4PZh1mZwBqkeY75Z3A/uf7LZURZBERAREQEREBERAREQEREBERAREQEREBERAREQEREBERAREQFp+KfDulfTXOoxTqa9mk+3w+2nZbgiDU8EYHbhlmapDqx3cPMG9gTuY7dus7YiICIiAiIgIiICIiAiIgIiICIiAiIgIiICIiAiIgIiICIiAiIgIiICIiAiIgIiICIiAiIgIiICIiAiIgIiICIiAiIgIiICIiAiIgIiICIiAiIgIiICIiAiIgIiICIiD/2Q=="/>
          <p:cNvSpPr>
            <a:spLocks noChangeAspect="1" noChangeArrowheads="1"/>
          </p:cNvSpPr>
          <p:nvPr/>
        </p:nvSpPr>
        <p:spPr bwMode="auto">
          <a:xfrm>
            <a:off x="63500" y="-773113"/>
            <a:ext cx="2133600" cy="16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BDAAkGBwgHBgkIBwgKCgkLDRYPDQwMDRsUFRAWIB0iIiAdHx8kKDQsJCYxJx8fLT0tMTU3Ojo6Iys/RD84QzQ5Ojf/2wBDAQoKCg0MDRoPDxo3JR8lNzc3Nzc3Nzc3Nzc3Nzc3Nzc3Nzc3Nzc3Nzc3Nzc3Nzc3Nzc3Nzc3Nzc3Nzc3Nzc3Nzf/wAARCACFAMMDASIAAhEBAxEB/8QAHAAAAQUBAQEAAAAAAAAAAAAAAAMEBQYHAQgC/8QARRAAAQMDAgMFBAcFBAoDAAAAAQIDBAAFERIhBjFBEyJRYXEHMoGRFCNCUqGxwRUkYtHwCDNDRBYlU3JzgpKisuFj0vH/xAAWAQEBAQAAAAAAAAAAAAAAAAAAAQL/xAAXEQEBAQEAAAAAAAAAAAAAAAAAEQEC/9oADAMBAAIRAxEAPwDcaKKKAooooCiikpEhmMwt+S6200gZWtaglKR4kmgVqt8V8ZWrhpvEpZelK9yM1grPmfujzNUXjP2qKc1wuGFaRjBnEA/9CT/5H4DrWYrcckPLefcU464rUpalZKj4k1YlakPbGpDii7Zvqgdil7fHyqctftX4fmECQiVEJ+0tAUn5pJ/KsYaQTik5Nq7QdowdDnh0J/SkK9KwOI7NccCHcozij9ntAD8jUnkEZBryW0l9t4suyG2nEjk8oJB9CTUra+KL7ARrhS5iGkfabKi2Pj7tIV6frtYPa/a1e42BLW1KR/8AK2En5pxVstvtegO6ROt7zZPNTKwv8DiorTKKrcDjrhycE6Lmy0pXJL/1f57VPsyGn0BbDrbqDyUhQUD8qBWiuA5rtAUUUUBRRRQFFFFAUUUUBRRRQFGaTedbZaW48tKG0DKlKOAB51lHGftXSNcLhXSs7hU9Y2H/AA0n3v8AeO3LGaC8cW8Y2rhdn98d7WUoZbiNKHaK8/IeZrDeKuL7rxS9mc52UUEFENpX1aSOp6qPmfDYCoJ996U+t+S64884rUtx1ZUpR8ya4BVR1IzTlpFJNp3p4yiqhdhAGCeXjin7bZCUqDSnGzsVNqGR/XwpOMjlUtFjoWQSkZ8cb0RDSIHbNdi/IW+40EqYYdSMZKuWpCcnbbJJx503ncNTS4l1MUxoiyQ6zb5JcKlAcylWAeR25/pfY0XVpOskjlr73/v8afw7cw1IMlMFkvqOS8gALJxjOTvnHnRWQ2yFcb/IbtdqbQvStQQp1CWlbZ2UrHPHTnXOILFc+G5KGLqhpLjg1ICFHJHj0rXLpw1b55W9HdVbZyubzbYAURy1JUNKvXn4Gsx4vgcQR1Nqvch+WyglLL+nDQHlgDc7dPiaioBMxxHuqI8ic0/gcQz4KwqLIdZPi24U/lUPin1mtE+93BEG2MF11WNR5JbSftKPQfiaC62v2tXqDhL85qQkD3ZCQT8xg1crX7YoruE3K3LQD/iR3AsfI4/M1JcNcJNWmyMwFrS+Ugla1sp7yjudvDwySa+J3AVmkkrVaIWs/bZT2Kj8RigsFs454cuJSlq6NNrVyQ/9Wfx2qxNuIcTqbWlSfFJyKxa5ezaG2CYsufDHg4A+3/8Ab8TUOixcW2ZYXY55lJT0hyuyV8W1kAj5+lQeg6KwuP7UeJbK+mLeYyXV9ESmy0tWPBQ2Pyq3Wr2vWSQj/WMaTDUBuUp7VPw07/hRWjUVF2niKz3lOq2XKNI8UoX3h6g7ipPPlQdooooOGoDiri+1cLx9dwe1PqB7KM3u44fToPM4FU32l+0h6yzXLJZQkTEAdvJcTkN5GdKR1Vgjc7DPXfGMvSXZMhyRIecefdVqcdcUVKWfEk0Fl4v41uvFLqm5SuwgBWUQ2idOP4z9o+u3lVcG9fI3peMhp15KHngyg81lJVj4Cqj4QMqSkDKlHCR4n+hT123TY4BdjOhP3kp1J+YyKmbfbWXmVOxHUqOCytQ7utO2SUnO2QOePGmiT9FbUWXo629agE405UMZI6HpREe2kg4IwaeMjlSSnnXggOqyE5I25Z504YFUSEUcqm4Q5VDxhyqbhdKImog5VMRRUVE6VLxaLiRYSOVKyYTE2OtiQ0lxCwQoEZyK+GKc69AwPePIVFYVI4RYvPFkq28MLUuJHWBIkqT9UyeqU/eI32/Gtg4W4XhcO25MSAyck6nXljK3FeJ8f06VLW22MRGylhpDSVLUshAwCpRyT6kkmpNKQBQNkJKBhaRt1H8qNSdRSQQqnWK+HEgjcfGopi+nY1ES4rDxJcaST443qVfSdRIOPPqfWoi8XCJa4Ls6e8lqOynK1fkAOpPIAc8iqiIvaodttj0i5OoVCbHeakJCwrwSAeZPIVit3eZeubz0OI1CYWQURmiSGxgc89epA2HKn/FnEkriKeH5CSzHaJ+jRCf7v+NXis/gPxg+ZzQKodUFJUFHUk7HqKufAvE/FDd8t9vg3B6Sy88lCo0lXaDRnKikqOQQkKPPGx2qpRYy3MkdBucZ0/LnV79lLDZ41hJCU6m23l95OoghOk48+9hSuh7o60G7jcZ2PwoowfAUVFeevbdZBC4yTLaeJNzZ7Ts1EJ0qRhOATscjG1UFLElKggBJcPJtR0LV6A8/hmta/tDMK+l2B/GU4dbOUhwHOk40c+nMVlzStTQbbyWk41JbT9IbHkptXeT8OVAgJHZudm8lba/urSUn5GnTagvdBCvz+VPG5CXkdi42l6OjmEfvKEncd5s4cR6pO1OmLHa7qrFrl/RXhzCVdsgeqFYcR/3D0qoYNvrbBSlRTnmnHOlO1U4QXDqI2GegpxP4c4htida4apscc3Io7UAeYxqT8R8ai2pjC1EHU0pJwQeh8xzFBKNEU+YxUS05ndCkrHin+VO2ZOMb0RORulTUM7iqzGlAEZP41NwZSCRk/jVTVmiKqZiHOKgILgVjBFTLktm3Q/pEklKD7iB77p8Ej9elFxMNrCTpRjV1OeVSMOOPeylRPnWXy7/cJAVJS4WCh0ANt7JCCNh57jmaXicRT9tTuo+YqQrWAnHSu4rPovFU5kgqIWnwIqwW3iyHKwiTllZ69KRasNJOqwK6HULQFIUFA9Qaj7tcYtuhOzJz6GIzKdTjizgAf1tUU1vFxi22E7NnvoYjtDKlr5D+vCsH4w4nl8Qzw9IStqM2cxIh/wALb33PFZzy5CrRxSOIeJoRvKYLybe0oGJDV7wH+2WnmpXgPs+tZs4lWslZJOdyaqPgkkk5508t8Jcp3SMAAFSlq91A6k+VcgQXpkhDTTZWpR8cDHUknkBzJqyFlMFhLEYlZUQS6lPecVvghJ9DoSdua1bA5BooIjM6GcpSjc6zpVnG5UeSTjc/cSR9ogVcfY01r4rkOgnS3CI+4MlSRgI6YAxj7PmSqqY4QUIwpJTschWQOasgn3upCjz3WeSRVx9ihcHFUpISvs/oatSldSFpwPHbJ2O++TlRViK2zAooooMm/tDNgWOzyDpAROKCTkc0K+0Nxy/rFYxnSEOOgdAlbx5ejyOnrW+e3WMl7gJb/wBqLLZdSQrBBJ0bfBZ57b15/aVpWEpJQsjOG/qln1B7i/hQOgsDs3JGMkAIVJGDy+y+j9acqKdLbksIwdIQqYnUB4aZDe+PAmmrOQ+G2strPvJZ+qWR/E2rurHpS0c6XiiKopWCNaIx7BwbH3ml91Y3HKgm7dfbxaQl5ufIajEZCZv7ywSfB5G4HLGfHrVgiXe18ULS1xDw1HcW4ezROiqS4D6uJwpPXmdvWqSysNyezj4Q8CMiKTFfBxnvNL7q/hUhY1tt3uOCGEvhYJCkGK9v4p9xz4eeKCxXH2ZsKUXLHdlt8yGJadePIKGCB6g+tVm4WHiS0kmTb3JDSf8AFjntUn5d4fECtVQ4DThLmRvvWmWIxrs0vkrB8jnFSbF1bbGpTo0jmd60u58P2q7lS58Bh1xQx2xThz/qG/41E2X2awP9KILqH3zCQpS1R3MKwoDKcHG6c+OTUErwpbJCmkSJWpKVd5DZ2OPE/wAqscjhiLcnu3lyJBXjCQlQAQPADGwqd/ZcOOjK3nEDxU4B+lJFEMHDdz0H+Mgj9KLFed4Ajll1ES4uJK8bOthQBB8sUx/0OnwTlSUSEfebO/yq5BMxKdbJalI8W1YPyO3411m4DXoWChY5pUMGiRUHbeylrB2V1HhUPLY7I5TyG9aTKjxJqD2qAT0UnYioF6zRYDjk64SW/obCS4oubBIHVXpVNw34dcftlteuF0ldhBQjWO1OyU+J/QVHwWHeNJbV2uba2rG2rXAhr/zHUPOD/wAQeXOmLK3ePLg3KmoUzw1HXqjRVjBmq6OOD7vUJ68z53lLgAGNh0AqKX7qUAJSAAMACsd9pEC1q4hZi2dpRnLOZCWU93J5AfxHmfADJxVz414sTZmPosMhdwdGEJAyU52Gw6+A61RUNC1sOdspT9yfJD7hcwpJxqKNY93bdaxyGw5igTRHZtsJTTK2nXVA9q4ASkhJwUgDcoScAgbuK29Gb6ypCkuZVrKgrtDqydQBCiNiScApGxOEDupUa4pQwtSVYIA5DsuSe7/w8J90D+7QST31ikXchCMlCSBpGpJCRyGkIHIYISBzAOnOVKIKRfJ0k6ycc1nfV555dM55HGeQSDonsKhLVKvFyyeySG4qc/eGVq/BSf13qgRYUq7XCPBgp7aQ8r6sdMZyT6dc/pjHoThGxNcOWGLbWla1Npy65/tHDupXxNQTNFFFBT/alw1P4p4VVb7W8lEhL6HuzWspQ8E5ygn4gjPUCvO06EbZOftdxYchS2SA6yQHEAkAglPgQQcg9a9cEZqj+0T2dxeMOyksyBEuLSNCXSjUlxPPSsbeJwemaDz8I7yGeXaMjogds2nz0HvJ+FdQT9HUlWFsjpj6Qyjbw99H44qYvvAvFPDCu2kwlutJ/wAzB1Otj1AAUBt1AHnUMia2+vXMjpdUk7PNKKHEc/tD165oFm1H6OnJ7RjwP7ywn0z30D54p3ZnCiSwW1OqZDiRhlYkspORyz3m/WmwaZlPIdjvtqWk5w+exeHo4nY8+Rr7S26zNbXKQULChpVJT2S+Y5OI7q/Q1RrVpaVOlojJWEqXsCrOBUnItc6IfrGVKSTgKb7wP61WIq1IwtCiD0I2xU/Fvc3slNl8qCgR3tyMjHOqxX20sKSNJBz4U8hy1Q5CHUJCl7hIPjik5ctEttKw2hD+sHYYBTvnfGTzHPwr4YR2stCBsSAkH1P/AKFFLPmdJCnwptS+RdfXoQk+HX5AVWbmLp9LZjx+LraiVIUUsRmrc44VEDJ3BJwOpxioO98TvTpMnSdDDTq247erICAogH1OMk+JqS4alG2cGTb81vcJsgx0ugDU20gkaQf95Kj/AM3lUV2XcOPeEVCVebZGuENIy5ItxOpA8xsceoAq4cKcbWjiqInDgcKR30rGHG/UfqKxeFxPenb46Ic5yO4l0tpDeB1xv45PjVgctxvLX7c4eDcDiiN9Y6zH7rcsAd7COi9s45GitsXDwAtlfdI2Ofz/AJ1hftO4vVcr+bKFk2yA5mQgHaQ6MbH+EH9fKtK9mfFzd9tTa1HStKuzeaJ3ac/kapPEXBsG5KkvxmGUS3Jb6nHXFLBX3zjGDt8qIiYPH7jSUpWhJAAACdgBT6T7R3xGWYyUIVj3lHOKrJ4ElJmIZLyo6Fqx2mziR+RpefYoHC/EFsBuCbgE/XuFTeAVD3UpSMk5O/PpRIl4qXIQ/aNz7Rd3k7toxqWyFcgAdi6oZxnZIyT1pk26FKSRo0kAgpy5kattOfeTq5Z3dXlR7or5flOOOLceKS4oqCwpew++kqHhsXFjlshOaRJKlkryrGSe1ThSjgAkpHI4wDj3RpQndRNGsKJPcKgQBnuqKs4GSdieeSCdZ94grPdCQU5CSpQbQ3rWs6EIVnvE8gBz6n5nqVY6hRCSXO6oHKisgqOT16Z25csjA7qBq0z2X8IEKbv90aw5j9zaVnKE/fOep6fPc71BN+zng8cOwTLmJCrpKSC6rn2Y56R+tXSgbCigKKKKAooooOYGKq/EXAPDfEKy7NtyW5J/zEclpz4kc/jmrTRQYVxB7G7rDLjtklN3FobpZew08B4BQ7qj66RVJfbvFidMaY1JhHVjspbRSlR/hyNKuXTPrXqum0yDFnRlx5sZmQysYU26gKSoeYNB53gcVqZSlq4RDpAx2rX546/OrHbbzbZjgRGltFzGeyUrSv5HerZfPZNZJgUu0OO2t7oEfWNddtBOw9CKzy/+zLiG1krZhIuDAOe0ibqHmUHcfDNWsxdmVHA86fQlJTPjrVsCoA/Pb9ayWLcbxZnQ2zOWcDePLB2+Ctx6ZqwQuPAj6u7QHGd9nWDqA8yk4PyzVFHu0gQZkuKrKXI7zjKgehSopP5VZeBLmi8cN3LhpboblJcMqKTywQNQ9ARk+SyemyHtOtLdxaa4wtBDkOUlImYBBbd2SFnw1bA7bEedUOLIfgSWpUR1bMllWpDiDgpI/rlUU4nJmW+7OKWwtuQ0rS60tO+Rt+lW2x8S/SZTCmm30T0rBTpQThXQ5/nS0TiKwcTISniNgQZiQEiQ2FaSMdFAHA591QI8FDYC18OW7hGMA+i9fTdJ/uWQCo/JRA+OPhQ0sLabDx3FuUZAbt/EbBLrafdQ+ACcepOR6nypTh5xMK8XS23NS32Y8lToWskns3QVAnxAVqHwqcvObhDsryhoX+1QtltPJptLZ7o+AGfEn0qNfS2OLZ7iBgmIwlZ8TqcxRCF4ZhtziYElLkVSCrQFhSEnfkemRzGdsA+uTOtsIv0ZMURwNAATBlqfI25Bavc269BmtUu2ErGBj6tZOE56Hp1rK5aQL0kEtqZ0bgQDGb+KBurf7PU7U1cShKUpR2SwonTo7JOBtnToB2AG+gHbm4rOxpUYKtKBg4A7pPIcvMY1Z8e9n3lDDVGsOrSrUSScoJClEk4Oo8icjB6HGn3UGrRwVwy/xBPEf3IjfekvAFQG/ujPMnJ3PPcnngRUv7O+Exe5aZ8tsi2R1DSCMfSHBj/tGN8bbAcsY2dCQkYAAAGBikYURiDFajRW0tsNJCUITyApxQFFFFAUUUUBRRRQFFFFAUUUUBXMV2igrvEXBdjv6luzoumQoYL7R0rO2NzyPxqi3f2SyuxdatdxQtK0qSDIBSUZGx7uxxjyrXKKDB4Nt4n4KeebuNmdm2h0aJKGgH21pO2QkZPrkD9ah717PGLu0q6cCyEymVq71ucUEuNHO6UlWOX3VYIx1r0gahrxw3Buiw+e1izAMJlRlBLg9diFDfkoEVakeXRYrnAkdlcLdMjOJOD2jKgPnjB+BrRuDLDJd0uJiLbaHvOuI0ISPHJ//a0Ny3cWW5OmI9DuTOrbW6qO4kfJSVHn92oi+XLi6JHU8jhN+SpJ5CYhWPPAyT8qB7L+jximQ4vTHiNFtoq8yCpWPEkAegHjVegPNvOyJS1/XSXNakk+4MAJA+AGcdSazi9cU325SwmfJTFda/yrSC1oPmlWVZ9a7C4vvMMaX2Y0toHdLjeFH/mH8qEXa/LUouJQFaxGd06XQ2SSkjZR90+fSs0e7RN8c7YyErbRuZMwPOAY5ladkjHMjcDluRVjXxRAnJWHEGMtxBbw80XW9z1CeYxnwqDgwzPvyosBLTzzzgTHbjMdkgq6EA+h58tz5hpynbBZpV3uTFvgIHbqTnOMJaQNio+gwMdNgOur0Fw/ZoljtjcKEgBCd1rxu4rqo+f8gOlRnAnCrPC9qS0Sl2a6AqQ8BzP3R/COlWWooooooCiiigKKKKAooooCiiigKKKKAooooCiiigKKKKArmKKKBlc7PbbsyWbnBjymyMYebCvzqjXj2P8AD0kuPW56ZbnDk4bc7RHXovOB6EUUUGKcVWRyyX42pUpL6spHbBnRzOPd1H86332bcEW/he2IfbWZU6SkLckuIAKQQO6kdE/HfNFFBdaKKKAooooCiiigKKKKD//Z"/>
          <p:cNvSpPr>
            <a:spLocks noChangeAspect="1" noChangeArrowheads="1"/>
          </p:cNvSpPr>
          <p:nvPr/>
        </p:nvSpPr>
        <p:spPr bwMode="auto">
          <a:xfrm>
            <a:off x="63500" y="-569913"/>
            <a:ext cx="1714500" cy="117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8" descr="data:image/jpeg;base64,/9j/4AAQSkZJRgABAQAAAQABAAD/2wBDAAkGBwgHBgkIBwgKCgkLDRYPDQwMDRsUFRAWIB0iIiAdHx8kKDQsJCYxJx8fLT0tMTU3Ojo6Iys/RD84QzQ5Ojf/2wBDAQoKCg0MDRoPDxo3JR8lNzc3Nzc3Nzc3Nzc3Nzc3Nzc3Nzc3Nzc3Nzc3Nzc3Nzc3Nzc3Nzc3Nzc3Nzc3Nzc3Nzf/wAARCACNALgDASIAAhEBAxEB/8QAHAAAAQQDAQAAAAAAAAAAAAAAAAQFBgcBAgMI/8QARxAAAQMCBAIHBAgDBgMJAAAAAQIDBAARBRIhMQZBEyJRYXGBkQcUMqEjUmJykrHB0UJDgggVJDNE8bLC8BY0U1Rjc4Oi4f/EABcBAQEBAQAAAAAAAAAAAAAAAAABAgP/xAAcEQEAAwADAQEAAAAAAAAAAAAAAQIRAyExEkH/2gAMAwEAAhEDEQA/ALxooooCiisEjuoM0VzdfaZQVvOIbSNytQAHrTDN464WgqKH8dgFwbttvBxXom9BIqKrqf7Y+G44PujU6YrYBtoIv+MimKd7al/6DBkDvekfsKC4b0XFefcQ9rnEsgq6B+LESduhYClDzXf8qjszjjiOYkpk47NWk9iw3/wAUHqJbrbYJcWlIG5UbWppm8V8PQATMxqA1bfNIT+9eU5ctyUQZbrkhQ2L7hcPqomu+H4UZyU9FOw2N0isoQ68ELvy6trmg9RHivB1MoeakF1taQpCm0EhQIuCKb5HHeHtfBFlOeSR+tRDoWI8dtgSW0paQG0gJJsALDl3UgkuQ9bqfXfYgBP6mqJVI9pbbZ6mFrI+08P2rMP2p4Wt5Lc6HJjA/wA0WWkeNtflVdT1sG3QJcSdjnIIJ7qZZCr1B6WhTI06MiTDfbeZWLpcbVcHzpQNa8zYFxNinDUwyMLfshSszzC9W3h2Ecj9oa6c9qu7gzjvCuKWg2yv3aekHPEdUM2nNP1htqNr60ErooooCiiigKKKKDR1xDTanHFpQhAupSjYAd5quce9tHDGFuqZhl/E3EmxMZIDd/vnfxF6j/t64qltONcLQszaH2A/JcGhWm6rN+HVJPkO2qJvsRpQXFiHt4xZ1Khh2DRI2uhedU6fkEiotiHtL4xxJa8+NuspUdG4qENgdwsL+pqDhRrIcPI2qpqXxmHMVR71jM1+S0FWKn3VKTm7E3JKj4WA7aUwVQgSEx4ujmVCAwVKUO3UK9AaY4c2O5A6BbjrTyLdGd0nt077b0oeky3lpkqjunIModioCUiwFgLADa3Lzop1nLkKkpispbjlfVQX2kJSrexOYWHrUfkyVsLLMuNHWoD42B0ZPf1eqfSnF2Qp+Mt+PhT60hQAelyQVN27DoNfDzplfQt9RekSWUrtYIFyQOy9EaLeFwUqulW1c1OXp1LuGtYdkZQtt8i2fOMt9dbc+WlqZFG5O3lQdCs3py4ZbD/EEBJFwHc50vokX/Smi9SHghI/vJ58/wAtqw8z/wDlBZD0nc03vvXri5IvzpI6930ViQ7e9Nr7ldXndL3pC4VL+EE+AvQJ3199Iw+7GfbfjOrZeaUFNuNqspBHMGlTjD6rkNm3eaTOQ3zuAPOguX2ce1lqeprCOKHUMy9EszSbIfPYrklW3ce6rcSbi999a8aqw9R+JXjpVmezf2mScCLeF8RvOSMMHVbkqupcfx5qT8x3jaC/6K4xpDMlht+O4h1lxIUhxBulQOxB7K7UBRRRQUL/AGgYiWeLMDxC3+ax0Zvscjl/yWaqbHYKsLxeXBUCOgdUlN/q7j5Wq9v7Q8QO4Tg7+oUJS2sw72yfzTVScXEYlCw3HUjKqQ0GJI7HEafkPkKoitzWQTeu8WHImOlEZvOoC5FwLDt1qQQ+C8TkALUptDRIGdN1akgC2wvc9tERoE8jXRMh9Isl1YHYDSjFYSIbrXQuLW24m4U4nKq4NjcbjWuDMKQ6eqyojtOlBopa1m6lqJGxJ2rFz205sYHIWeutCB43NOMfh6Nf6Zxa/OwoI2DrvaurLLr5sw0tw/YTeppEwqGz8Edv7xFz86dGmkgAAWHcKCDsYBib+zGQdq1BNSTAMHfw9p0uqQVulN8tzYD/AHNPzaQNbiuySjmR5CopEIilbqNbCAncm/iacBk7L1nrfwtgeNAgEJsbAA9yawuKg73PdWcSnqgvx0OlLbL109KRcBfId3P0ruuJJWjPd/If4ycifWw/OrEJpA7DAFymw76QvIQLgLRp2G/5UtlKgRjmkSogsOay6v0ANNEviHCW+qkyXgPqNZR/9j+lXIA7HJRmAOU7Hb86b3o979VR8RtWRxOlSHmmISC2UHrSFFVu+yba+tKuHpSMXSY7+khIuD9cfvUEg4A45ncIyURpOeRg6lddi11M/ab/AFTseVjv6Fw2fGxOEzMgvofjPIC23EHRQNecXMHSkag1I+AMed4XxJbLji1YZIOZ5q18iwPjSPDcc7DnUVetFaMuIdaQ42sLQoApUk3BB50UFe+3aIJHApetrFmMuA9lyUf89UdhJEyJNwh09WQkvME/wuDf52PrXpL2jQlYhwRjUdsXc91WtAH1k9YflXl1pxbam5Ee+dtQWjl5eYvQJILT0aWy/wDR9Iy4FBK05hmSdiPKnuViuIzVuLfmODpFZ3A19GFHKE3Nt9AB31zxRDanETo+rMoZvuq5j/rmDSZCieVVHZCEledQzKIsSTcmlTXYTp3UmQa7IvQK2yBShDltBekrYvypW0y4vQA0V2bWobC3jSlClk/FfwFZjwHFW0PpTvFwZaiLgmgQNJuRfTxNLWWSdhfwFPkLAwB8AFPUbB202JCagi7MF1dsqVUuZwlxe4qVNwmW+RrrdlsbJHib1NVFZHCzM+I5FlIzNuCxT+o76p/iOBPwXiF2HNQt6Qm3QKN1Z0H4SPTyN69BvTGkA9a/hTFj0SHjDkd9aUpkxyejWsbg7pJ5A2Bv3VYlJhXOC8AY5xBldnyUQ2VahCU3Nv8Arxp8mexQJilbGNFKwL/TIGX9LVI5XErWCx8pLSlDQLzaXO2g3PdTNK41nOH3dJ+nJ1CyMyPvW0R4DXa9taoq/FuGcTweQ4y60l1IH+cyq6D4HSkuGlcR9L6M6JDawUeu1T3EmMQxElxpfSOn4ldAlf8AxBX6U1KhTGY7j+J4dDfioIS46ghhbZO1ykAAm+lwPGgcUYqH8wSerc2v2VyTLzSmu5YJv2DU/KlUDhdrEmQ/hcpzLpmbUAVov2/vqDSh3hpuA1nkPrzK6vXPWV3JSNSe4UFp+ynE1TeHER3DqwBkHYk8vIhQorT2ZxGorEhtlaFqZQht7Iq4S4SpZT4gKHrRUEuxEo93cQ6MyFoKVDtBFjXk2RCXh8l+G5fNHcU3ftsbA+Y1r1hiLZUyodorzr7RICoXEbrmXqSEhY+8ND/ynzNA04I23LL2EuqCEvpK46iB1VjUgfIjzpvVGdYfcYdTZxpRSod4/fet2wrqqa6rragtpX1VjUH1qUYnGRieFxsfYbCcyckpCf4VDTXwsR4WqojrUdSuZFL48Em1wa3aCE7kWpY08hPOg7RcPFxcCneLCbTa9NaJoSLA12TiH2qKkkZthH8KaXtvso5DyqIJxL7XrQvGEtputxKfE2qCconJG1CsVA/jAqAHiFonKhxbh7G0k/Ot0TcRk/8Ad4C1X2LiwmmKmjmLJ5Oqv2A2pM5iybGw+dR9jCMalEZ3kMjsQm59TTixwaFDPOkPOjmXHCE/tTBpL4ijNmynkBX1Qbn0FNb2Kz5ukCI8sfXUMop/ai8OYebBxpxYNsrDZdPyBt5kViZxLh8EEtRW0JG65TyWwO8AXJ8NKIg/ECZGBxm5UxSXcVkkojItdLA5rA5kaC55nyrGCRoGENpmcQvFbizmTGzka73WoXJPcPWlOLvNSweJ5T4kLdBbigNlCGkJ3KQdfPtVUNZeOIyy5KcIWfQDsHdWbWyNZmZ8r6urhviiBijZjwZMaIE/AyG1Mp/F+ta4xi7zXvJlQw+iG2RiMCQnMtTB+JxtfcNSnUKHnUa4ehQ2BHU1lKybEZdxbWneK+ZGK4YoKJSyhxlajrmaKuqlXaAlSh5Vz4ueOSZ6T5vWcsr2ax/2c4pEKPIcXhMwJehuNuqQSy5qghQN0kHqntsaXTE4mxGS86tuMVEoSpJLrqzYnL0ira2B1pNxai6eD4oN3UQ0p13y9IcpPkDWmNYouWFxnWmkobUpSEqWHFjvsNE7nVR512bXd7FYXu3BLchQGeW+t5Srk5h8INzvoka0VI+CofuHCmExiOsiKjN4kXP50UDq+jMkjuqo/a1g5ew8ymwrPGV0mnNNrKHpr5CrhULg1HOJIIkRXAUg3BGu1B5mbOht2bVLeDsSaixcTw+Yq8XEWrIKtmnxt4ZhbzTUcxaAcJxR+CbgNkZCdbpO37eRrtBfLbKzmTYbhfw25g9g215aHbNVCGVNTDlLaWbAE2H7ft/tWU4mlWiAtR+yCaMTgRMUfPucpMaWjRyJLVl/Ar9CfA11weEuAgpmMLKrnRBSoHzvagyiRMc/y4yu4qIFK48TFZB1U23f6oJ+dK/72hRLEtNI/wDde19Eg/nWp4t0KY6is8hFjXJ81XoFMXhiVJUOmkSF9yTb8qdWuG8MhWVMejtn/wBVwA1GJmPznWznbcSkjeZJyo80JIHypuTikwoAZkNpJPwYfGubd5O3zoLHbewOIk9El14jfo2SB+JVhXORxdAh9RtuGybXHvD+Y/hTv+Kq3lJU4m8sLWSLgzpWUfhTrXWEqxtHy3t/oYdx3ddf60E1c41lSQDDMt3viRw0g/1Kv+dMc7iOStwdO5BaN/8AUvLlOjuCQSAaaZVjYyejKr/66WXD5No0ru0Xy39F7wlrtYaTFRb7yut6UCmTJnSG8z72IKb3OZSIjfz61qRRg26+W2PdS5fUxWVSFpB5lxegrVvo+mKmxGW5b+Shcx0/1HqilKXeikR1SnFAJdScsuSAAARs03ufGgsfHuGBiKMOw8vIbQI62kLWLBbpAIB+8b69tqrtHAuLJU4Yy2CG15HkOuZVsrG6VC2h19LHnVjQcURicEJaUqeI7YanQ0294aUnqpeQn+IEAXGx3FOKZcHEW0pcxSK8hOiUzGil5Pccyb/nWbdwV96RKC2vC8PMXpkSZpTa7Y6jV9L3IuTbQUtjtpjO+6reQ0+WVuSFKV/koAObXlYKJJ5XA3Gr3MVh2HRFykSGmkAaynB0baT9lRAJ/pTfvqscdx1WNtu4dgaXGsNB/wAXLW3137G4ASNk8wncnfuzx0ivhbZnZIpWIJxbiB7Em1ZYkVIjQElClEpSMqeqNSbXUe89lDcZb8qPBSFJLziUBFktjUgXCE6891HTlc2rDqkMsojtdKy0BlS085kKu0lKOsSTy0qWezfh2RO4ihyXGOghRl9KSpvogsj4QlN772uVchtWx6EjtpaYbaRolCQkeA0ooaJUm5ooOlJZrXSNkUqrVYum1BR3tVwMhIxFpNlMX6TTdHP0sD4XqAQVX2vmHwkEAg93K+ux01tsTXorifDUSoziVpCgQbgjQi1efsTgKwrEpMNQskfATrmSdtOfMW5kEc6CO4mAVhNhktYA6JHck7p+6dtqSxkNlRBQgg7kv5RSzETndKtSVC5N7kjt7Fj7W/bSSOLEWUkHt93zH8qDu3lTfolMJI26Fkuq9T+9KVKWtv6YSCgjUPOpaSR3ga1zK3AB0hkEdrjiWU+g1rVAa63RBjN2tsqeV6nSg2ayIB6DoEqBuPd2FPK9VaUoczqb/wAR02Q8pL4aH4U61oVuZAHy6Bb+e+lkH+lOtYaQkAKYCQQb/wCGjFavxq086DZkBAT7sE9loUUrPmtdKFltRCZKkq0+GVMN/wACK4POIcul9QURplkSsxJ+4j8q7MrWxmLfSIasL9EwhhHmtepoO7KnEpPQh1DehJYjIjo/EvU1yKW1uZ0lhbn1gFzHPn1RThFwCdNUVlEZKh/G+svkX7MxtTmcAjMt2xPEluJ1BHSdEnY8hbnbTvFVDBIX9F0cpS8p/lyZAbv/APG1qfDelUSK+l5DLf0CVgHMy2lpBuNNess+OlO5bwuECjDo4TcEZw1YnUganfTvrr70+lalR2WIyVDKUMthIPrqAezWpO/kLGGIte9vNKS65HxBlWVuVFLhCQBbrOaa76ilScf4xcWWWeJWXsvVJSpLivXJepDE4KXJKVykOyD2PKKh6aJ+VSnDuDCEpSWwlIFgkDQeW1BV54dnYnJ95xeY/iDx/wDEWqw7r727hanyFws+6gNOuudFyZZHRIHkNfVVWvC4TYbSMydB8qeY2CR2rZWxp3UFaYPwa2wAI8VDY0+FNr1PcDwT3SxI1p/ZhNo2A9KUJbSnagG02Tait6KAooooEs1kONEWvVO+1DAlFHvzCOuzcqFviQd9Of8AvV1qFxUe4gwxMqOpJFzY0HlWesFd9CPi0211v3eI0NJWF/SDsv8A+YyipnxpwdLgSnJGHtLcj3KltJOrXbl7R3VDGLF3S5IPJsEigVIS2sqLYaJ7UNKeI8zpXUuLSR0xcAt/NfDQ/CnWtmI0p9yzbT7n33bD8KdqdYXC+JOqBSyhnvS0lJ9Tc/KgaWgTZUdCQd8zMe58lK/OsqWDdLygVE2s9ILqj/QjTyqXw+BXXLe8uOOk7haiv9hUlw3gRpuwQyoDusn8gKCsmWJNrR2nglXJpCY48ybqNOLHD86SQroGknkpSS6oeayBVwQODUIGjSUeAp9icMMosSkXFBVkXBMRfGVx5aUncI0ufKx+dOzPA7siO4llxTT6xYPZbkHv5kd16tOPgzLYHUFL2oiECwSKCs8I9m6W22xNmOPLA6xQkIzd51JqVYbwfhsIhTUVvP8AXUMx9TUqDSRsK2AtQIGsPaQAAgaUpRHSnYCu9FBqEAcq2oooCiiigKKKKAooooCubrYUk10ooI3i2BtSwSUAE86ikjghhbxWY7SldqkAn8qs5QB3Fcy2m+woIFF4SQiwIskchTvG4bYbt1BUnShI2FbhIHKgaGMIYbHVbtS1uGhOybUrooOSWUjatwkdlbUUGLCs0UUBRRRQFFFFAUUUUBRRRQFFFFB//9k="/>
          <p:cNvSpPr>
            <a:spLocks noChangeAspect="1" noChangeArrowheads="1"/>
          </p:cNvSpPr>
          <p:nvPr/>
        </p:nvSpPr>
        <p:spPr bwMode="auto">
          <a:xfrm>
            <a:off x="63500" y="-652463"/>
            <a:ext cx="1743075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922745"/>
              </p:ext>
            </p:extLst>
          </p:nvPr>
        </p:nvGraphicFramePr>
        <p:xfrm>
          <a:off x="132043" y="3926160"/>
          <a:ext cx="4280535" cy="2743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3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9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7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543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Advantages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Disadvantages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695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USB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695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661555"/>
              </p:ext>
            </p:extLst>
          </p:nvPr>
        </p:nvGraphicFramePr>
        <p:xfrm>
          <a:off x="35496" y="116632"/>
          <a:ext cx="8928100" cy="9509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20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7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+mn-lt"/>
                        </a:rPr>
                        <a:t>Task 2 – Backing</a:t>
                      </a:r>
                      <a:r>
                        <a:rPr lang="en-GB" sz="2000" baseline="0" dirty="0">
                          <a:latin typeface="+mn-lt"/>
                        </a:rPr>
                        <a:t> up of Data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>
                          <a:latin typeface="+mn-lt"/>
                        </a:rPr>
                        <a:t>15 minutes</a:t>
                      </a:r>
                      <a:endParaRPr lang="en-GB" sz="1400" dirty="0">
                        <a:latin typeface="+mn-lt"/>
                      </a:endParaRPr>
                    </a:p>
                    <a:p>
                      <a:endParaRPr lang="en-GB" sz="1400" dirty="0">
                        <a:latin typeface="+mn-lt"/>
                      </a:endParaRPr>
                    </a:p>
                  </a:txBody>
                  <a:tcPr marL="91436" marR="91436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792">
                <a:tc gridSpan="2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600" dirty="0"/>
                        <a:t>Answer</a:t>
                      </a:r>
                      <a:r>
                        <a:rPr lang="en-GB" sz="1600" baseline="0" dirty="0"/>
                        <a:t> the questions based on backing up Data</a:t>
                      </a:r>
                      <a:endParaRPr lang="en-GB" sz="1600" dirty="0"/>
                    </a:p>
                  </a:txBody>
                  <a:tcPr marL="91436" marR="91436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+mn-lt"/>
                      </a:endParaRPr>
                    </a:p>
                  </a:txBody>
                  <a:tcPr marL="91436" marR="9143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21" y="4394559"/>
            <a:ext cx="7683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21" y="5790357"/>
            <a:ext cx="693216" cy="693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676686"/>
              </p:ext>
            </p:extLst>
          </p:nvPr>
        </p:nvGraphicFramePr>
        <p:xfrm>
          <a:off x="4499992" y="3933056"/>
          <a:ext cx="4280535" cy="2743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3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9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7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543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Advantages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Disadvantages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695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695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893" y="4460037"/>
            <a:ext cx="738187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5661248"/>
            <a:ext cx="8175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8251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138</Words>
  <Application>Microsoft Office PowerPoint</Application>
  <PresentationFormat>On-screen Show (4:3)</PresentationFormat>
  <Paragraphs>75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Allan Lawson</cp:lastModifiedBy>
  <cp:revision>68</cp:revision>
  <dcterms:created xsi:type="dcterms:W3CDTF">2012-07-13T15:47:49Z</dcterms:created>
  <dcterms:modified xsi:type="dcterms:W3CDTF">2016-10-06T09:06:53Z</dcterms:modified>
</cp:coreProperties>
</file>