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322" r:id="rId5"/>
    <p:sldId id="324" r:id="rId6"/>
    <p:sldId id="323" r:id="rId7"/>
  </p:sldIdLst>
  <p:sldSz cx="12188825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581" autoAdjust="0"/>
  </p:normalViewPr>
  <p:slideViewPr>
    <p:cSldViewPr showGuides="1">
      <p:cViewPr varScale="1">
        <p:scale>
          <a:sx n="75" d="100"/>
          <a:sy n="75" d="100"/>
        </p:scale>
        <p:origin x="618" y="66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10/22/2021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10/22/2021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1D2498CD-A622-4ACC-98D8-8365C1B868F0}" type="datetime1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CF6B-193C-4CEB-9860-F1C5F0818FA3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CBC3-4EDC-4C84-BDD0-15F2AD890B92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F3DB-CE40-42F4-BAF4-5D73D1160093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6E5-33C6-44C3-9324-1BC5DF93F43F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C1D9-07E1-4387-AF34-89EE2802766D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85B-B39A-43E9-82DE-E3279D984288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0C95-D35D-47FC-816D-E56328637043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63A7-695C-4C09-B334-6924060F5B71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6D02-49B3-41C1-9893-391F698AE757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AC91-90B4-40B7-917F-BAE86E369F96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B525-F3F4-481A-B8D5-B732FA9EB082}" type="datetime1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Exam-Style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12" y="4800600"/>
            <a:ext cx="6781799" cy="533400"/>
          </a:xfrm>
        </p:spPr>
        <p:txBody>
          <a:bodyPr/>
          <a:lstStyle/>
          <a:p>
            <a:r>
              <a:rPr lang="en-US" dirty="0"/>
              <a:t>Designed &amp; Created by: Prof. A. Lawson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90CBE60-8D78-4ABA-9C34-08B15D1681D4}"/>
              </a:ext>
            </a:extLst>
          </p:cNvPr>
          <p:cNvSpPr/>
          <p:nvPr/>
        </p:nvSpPr>
        <p:spPr>
          <a:xfrm>
            <a:off x="6780212" y="4050437"/>
            <a:ext cx="5408613" cy="7620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5: Input Devices</a:t>
            </a:r>
            <a:endParaRPr lang="es-E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0812" y="152400"/>
            <a:ext cx="11887199" cy="609600"/>
          </a:xfrm>
        </p:spPr>
        <p:txBody>
          <a:bodyPr/>
          <a:lstStyle/>
          <a:p>
            <a:r>
              <a:rPr lang="en-US" dirty="0"/>
              <a:t>Chapter 5 – Input Devices / Summary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3212" y="914400"/>
            <a:ext cx="115824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input device is a hardware device allows data to be </a:t>
            </a:r>
            <a:r>
              <a:rPr lang="en-US" dirty="0" smtClean="0"/>
              <a:t>inputted </a:t>
            </a:r>
            <a:r>
              <a:rPr lang="en-US" dirty="0"/>
              <a:t>into a computer system</a:t>
            </a:r>
          </a:p>
          <a:p>
            <a:r>
              <a:rPr lang="en-US" dirty="0"/>
              <a:t>The main way of entering data into a computer system “Keyboard”</a:t>
            </a:r>
          </a:p>
          <a:p>
            <a:r>
              <a:rPr lang="en-US" dirty="0"/>
              <a:t>The main way to navigate and use as a pointing device “Mouse”</a:t>
            </a:r>
          </a:p>
          <a:p>
            <a:r>
              <a:rPr lang="en-US" dirty="0"/>
              <a:t>2D scanners work by shining light in a physical document</a:t>
            </a:r>
          </a:p>
          <a:p>
            <a:r>
              <a:rPr lang="en-US" dirty="0"/>
              <a:t>3D scanners create 3D models by using laser lights</a:t>
            </a:r>
          </a:p>
          <a:p>
            <a:r>
              <a:rPr lang="en-US" dirty="0"/>
              <a:t>Biometrics are used to scan people by their features</a:t>
            </a:r>
          </a:p>
          <a:p>
            <a:r>
              <a:rPr lang="en-US" dirty="0"/>
              <a:t>Barcodes work by scanning black and white vertical lines</a:t>
            </a:r>
          </a:p>
          <a:p>
            <a:r>
              <a:rPr lang="en-US" dirty="0"/>
              <a:t>QR codes work by scanning back and white squares</a:t>
            </a:r>
          </a:p>
          <a:p>
            <a:r>
              <a:rPr lang="en-US" dirty="0"/>
              <a:t>Digital cameras record and encodes images and videos</a:t>
            </a:r>
          </a:p>
          <a:p>
            <a:r>
              <a:rPr lang="en-US" dirty="0"/>
              <a:t>Touchscreens uses sensors to recognize touches</a:t>
            </a:r>
          </a:p>
          <a:p>
            <a:r>
              <a:rPr lang="en-US" dirty="0"/>
              <a:t>Interactive whiteboards are </a:t>
            </a:r>
            <a:r>
              <a:rPr lang="en-US" dirty="0" smtClean="0"/>
              <a:t>virtual </a:t>
            </a:r>
            <a:r>
              <a:rPr lang="en-US" dirty="0"/>
              <a:t>whiteboards that work via touchscreens or pen</a:t>
            </a:r>
          </a:p>
          <a:p>
            <a:r>
              <a:rPr lang="en-US" dirty="0"/>
              <a:t>Microphones produce analogue input sounds</a:t>
            </a:r>
          </a:p>
        </p:txBody>
      </p:sp>
    </p:spTree>
    <p:extLst>
      <p:ext uri="{BB962C8B-B14F-4D97-AF65-F5344CB8AC3E}">
        <p14:creationId xmlns:p14="http://schemas.microsoft.com/office/powerpoint/2010/main" val="276010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0812" y="152400"/>
            <a:ext cx="11887199" cy="609600"/>
          </a:xfrm>
        </p:spPr>
        <p:txBody>
          <a:bodyPr/>
          <a:lstStyle/>
          <a:p>
            <a:r>
              <a:rPr lang="en-US" dirty="0"/>
              <a:t>Chapter 5 – Input Devices / Exam Questions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3212" y="838200"/>
            <a:ext cx="11582400" cy="5715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Identify two input devices that could be presented in a mobile phone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definition of an input device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Input devices can be manual or automatic. Explain the difference between the two types. Give examples.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Explain how business use QR codes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Describe how touchscreens work when users touch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would a microphone need an ADC when inputting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benefits of a digital camera rather than a film camera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could an interactive whiteboard help train staff members in a company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 barcodes work in a local supermarket describe.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to 3D scanners work. Give examples of your answer</a:t>
            </a:r>
          </a:p>
        </p:txBody>
      </p: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slides.potx" id="{20958743-FA80-43E5-9586-B48EF2BE42B5}" vid="{6B9132C0-2E4C-4DF6-B21A-C2322474BD21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44</TotalTime>
  <Words>261</Words>
  <Application>Microsoft Office PowerPoint</Application>
  <PresentationFormat>Custom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Blue atom design template</vt:lpstr>
      <vt:lpstr>Exam-Style Questions</vt:lpstr>
      <vt:lpstr>Chapter 5 – Input Devices / Summary</vt:lpstr>
      <vt:lpstr>Chapter 5 – Input Devices / Exam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Exam-Style Questions</dc:title>
  <dc:creator>Allan Lawson</dc:creator>
  <cp:lastModifiedBy>Allan Lawson</cp:lastModifiedBy>
  <cp:revision>9</cp:revision>
  <dcterms:created xsi:type="dcterms:W3CDTF">2020-09-21T07:08:15Z</dcterms:created>
  <dcterms:modified xsi:type="dcterms:W3CDTF">2021-10-22T10:37:59Z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