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322" r:id="rId5"/>
    <p:sldId id="323" r:id="rId6"/>
  </p:sldIdLst>
  <p:sldSz cx="12188825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81" autoAdjust="0"/>
  </p:normalViewPr>
  <p:slideViewPr>
    <p:cSldViewPr showGuides="1">
      <p:cViewPr>
        <p:scale>
          <a:sx n="100" d="100"/>
          <a:sy n="100" d="100"/>
        </p:scale>
        <p:origin x="-29" y="-403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9/21/2020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9/21/2020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1D2498CD-A622-4ACC-98D8-8365C1B868F0}" type="datetime1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CF6B-193C-4CEB-9860-F1C5F0818FA3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CBC3-4EDC-4C84-BDD0-15F2AD890B92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F3DB-CE40-42F4-BAF4-5D73D1160093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6E5-33C6-44C3-9324-1BC5DF93F43F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C1D9-07E1-4387-AF34-89EE2802766D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85B-B39A-43E9-82DE-E3279D984288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0C95-D35D-47FC-816D-E56328637043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63A7-695C-4C09-B334-6924060F5B71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6D02-49B3-41C1-9893-391F698AE757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AC91-90B4-40B7-917F-BAE86E369F96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B525-F3F4-481A-B8D5-B732FA9EB082}" type="datetime1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Exam-Style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Designed by: Prof. A. Lawson</a:t>
            </a:r>
          </a:p>
        </p:txBody>
      </p:sp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0812" y="152400"/>
            <a:ext cx="11887199" cy="609600"/>
          </a:xfrm>
        </p:spPr>
        <p:txBody>
          <a:bodyPr/>
          <a:lstStyle/>
          <a:p>
            <a:r>
              <a:rPr lang="en-US" dirty="0"/>
              <a:t>Chapter 2 – Communication &amp; Internet Technology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3212" y="914400"/>
            <a:ext cx="11582400" cy="5715000"/>
          </a:xfrm>
        </p:spPr>
        <p:txBody>
          <a:bodyPr>
            <a:normAutofit lnSpcReduction="10000"/>
          </a:bodyPr>
          <a:lstStyle/>
          <a:p>
            <a:pPr marL="457200" lvl="0" indent="-457200">
              <a:buAutoNum type="arabicPeriod"/>
            </a:pPr>
            <a:r>
              <a:rPr lang="en-US" dirty="0"/>
              <a:t>Explain what is meant by a bit rate?</a:t>
            </a:r>
          </a:p>
          <a:p>
            <a:pPr marL="457200" lvl="0" indent="-457200">
              <a:buAutoNum type="arabicPeriod"/>
            </a:pPr>
            <a:r>
              <a:rPr lang="en-US" dirty="0"/>
              <a:t>Describe two advantages of serial data transmission</a:t>
            </a:r>
          </a:p>
          <a:p>
            <a:pPr marL="457200" lvl="0" indent="-457200">
              <a:buAutoNum type="arabicPeriod"/>
            </a:pPr>
            <a:r>
              <a:rPr lang="en-US" dirty="0"/>
              <a:t>Match the correct terms to their definitions</a:t>
            </a:r>
          </a:p>
          <a:p>
            <a:pPr marL="457200" lvl="0" indent="-457200">
              <a:buAutoNum type="arabicPeriod"/>
            </a:pPr>
            <a:endParaRPr lang="en-US" dirty="0"/>
          </a:p>
          <a:p>
            <a:pPr marL="457200" lvl="0" indent="-457200">
              <a:buAutoNum type="arabicPeriod"/>
            </a:pPr>
            <a:endParaRPr lang="en-US" dirty="0"/>
          </a:p>
          <a:p>
            <a:pPr marL="457200" lvl="0" indent="-457200">
              <a:buAutoNum type="arabicPeriod"/>
            </a:pPr>
            <a:r>
              <a:rPr lang="en-US" dirty="0"/>
              <a:t>Explain how anti-virus software protects a computer</a:t>
            </a:r>
          </a:p>
          <a:p>
            <a:pPr marL="457200" lvl="0" indent="-457200">
              <a:buAutoNum type="arabicPeriod"/>
            </a:pPr>
            <a:r>
              <a:rPr lang="en-US" dirty="0"/>
              <a:t>Alex wants to access a website that sells old records. Explain how Alex will do this</a:t>
            </a:r>
          </a:p>
          <a:p>
            <a:pPr marL="457200" lvl="0" indent="-457200">
              <a:buAutoNum type="arabicPeriod"/>
            </a:pPr>
            <a:r>
              <a:rPr lang="en-US" dirty="0"/>
              <a:t>The Stone factory uses CSS to store the formatting instructions for their website. Explain what the advantages are for doing this.</a:t>
            </a:r>
          </a:p>
          <a:p>
            <a:pPr marL="457200" lvl="0" indent="-457200">
              <a:buAutoNum type="arabicPeriod"/>
            </a:pPr>
            <a:r>
              <a:rPr lang="en-US" dirty="0"/>
              <a:t>Describe differences between a Static IP vs a dynamic IP</a:t>
            </a:r>
          </a:p>
          <a:p>
            <a:pPr marL="457200" lvl="0" indent="-457200">
              <a:buAutoNum type="arabicPeriod"/>
            </a:pPr>
            <a:r>
              <a:rPr lang="en-US" dirty="0"/>
              <a:t>Why can the use of cookies </a:t>
            </a:r>
            <a:r>
              <a:rPr lang="en-US" dirty="0" err="1"/>
              <a:t>reaise</a:t>
            </a:r>
            <a:r>
              <a:rPr lang="en-US" dirty="0"/>
              <a:t> concerns in security for internet users.</a:t>
            </a:r>
          </a:p>
          <a:p>
            <a:pPr marL="457200" lvl="0" indent="-457200">
              <a:buAutoNum type="arabicPeriod"/>
            </a:pP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92947B-1404-4D95-AEAB-97C3E96E0758}"/>
              </a:ext>
            </a:extLst>
          </p:cNvPr>
          <p:cNvSpPr/>
          <p:nvPr/>
        </p:nvSpPr>
        <p:spPr>
          <a:xfrm>
            <a:off x="684212" y="2362200"/>
            <a:ext cx="12954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Check digit</a:t>
            </a:r>
            <a:endParaRPr lang="es-E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EC199E-6108-4B2B-8BEE-F9C8256EF04C}"/>
              </a:ext>
            </a:extLst>
          </p:cNvPr>
          <p:cNvSpPr/>
          <p:nvPr/>
        </p:nvSpPr>
        <p:spPr>
          <a:xfrm>
            <a:off x="684212" y="2971800"/>
            <a:ext cx="12954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Parity check</a:t>
            </a:r>
            <a:endParaRPr lang="es-E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10A094-B91B-4F7F-B1C3-17A1C0195D55}"/>
              </a:ext>
            </a:extLst>
          </p:cNvPr>
          <p:cNvSpPr/>
          <p:nvPr/>
        </p:nvSpPr>
        <p:spPr>
          <a:xfrm>
            <a:off x="4494212" y="2362200"/>
            <a:ext cx="12954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Checksum</a:t>
            </a:r>
            <a:endParaRPr lang="es-E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265B01-2DE5-493B-8E0B-55B26762F581}"/>
              </a:ext>
            </a:extLst>
          </p:cNvPr>
          <p:cNvSpPr/>
          <p:nvPr/>
        </p:nvSpPr>
        <p:spPr>
          <a:xfrm>
            <a:off x="4494212" y="2971800"/>
            <a:ext cx="12954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Automatic repeat request</a:t>
            </a:r>
            <a:endParaRPr lang="es-ES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A2C53B-22D4-4F88-AA06-7F29B16B073B}"/>
              </a:ext>
            </a:extLst>
          </p:cNvPr>
          <p:cNvSpPr/>
          <p:nvPr/>
        </p:nvSpPr>
        <p:spPr>
          <a:xfrm>
            <a:off x="6856412" y="2362200"/>
            <a:ext cx="1905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The number of bits transmitted are added up and this calculation is transmitted with the data</a:t>
            </a:r>
            <a:endParaRPr lang="es-ES" sz="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A15B2F-3A93-4BC6-9499-74C58439686F}"/>
              </a:ext>
            </a:extLst>
          </p:cNvPr>
          <p:cNvSpPr/>
          <p:nvPr/>
        </p:nvSpPr>
        <p:spPr>
          <a:xfrm>
            <a:off x="6856412" y="2971800"/>
            <a:ext cx="1905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 1 or a 0 is added as an extra bit to make the sum of the bits in a byte odd or even</a:t>
            </a:r>
            <a:endParaRPr lang="es-ES" sz="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5CBB77-AC6F-417F-A465-52D0323FF61B}"/>
              </a:ext>
            </a:extLst>
          </p:cNvPr>
          <p:cNvSpPr/>
          <p:nvPr/>
        </p:nvSpPr>
        <p:spPr>
          <a:xfrm>
            <a:off x="8913812" y="2362200"/>
            <a:ext cx="1905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/>
              <a:t>A digit added when transmitting data from a calculation performed on the digits in the data</a:t>
            </a:r>
            <a:endParaRPr lang="es-ES" sz="75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BA2D47-311F-4E43-985B-CDE2806CDE91}"/>
              </a:ext>
            </a:extLst>
          </p:cNvPr>
          <p:cNvSpPr/>
          <p:nvPr/>
        </p:nvSpPr>
        <p:spPr>
          <a:xfrm>
            <a:off x="8913812" y="2971800"/>
            <a:ext cx="1905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 request that is sent by the receiving device to tell a sender that there is an error</a:t>
            </a:r>
            <a:endParaRPr lang="es-ES" sz="8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43CF94D-74B0-401C-AD7F-428ED7146BA2}"/>
              </a:ext>
            </a:extLst>
          </p:cNvPr>
          <p:cNvCxnSpPr>
            <a:stCxn id="2" idx="3"/>
          </p:cNvCxnSpPr>
          <p:nvPr/>
        </p:nvCxnSpPr>
        <p:spPr>
          <a:xfrm>
            <a:off x="1979612" y="25908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2918ED1-92D9-41D3-BC3E-6C4A930BCBB9}"/>
              </a:ext>
            </a:extLst>
          </p:cNvPr>
          <p:cNvCxnSpPr/>
          <p:nvPr/>
        </p:nvCxnSpPr>
        <p:spPr>
          <a:xfrm>
            <a:off x="1979612" y="3200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BA713B-BA8B-4DB2-8A52-1066EAC9FA5D}"/>
              </a:ext>
            </a:extLst>
          </p:cNvPr>
          <p:cNvCxnSpPr/>
          <p:nvPr/>
        </p:nvCxnSpPr>
        <p:spPr>
          <a:xfrm>
            <a:off x="5789612" y="3200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17CA0B7-65F0-4E7B-BB37-8B627DA2727E}"/>
              </a:ext>
            </a:extLst>
          </p:cNvPr>
          <p:cNvCxnSpPr/>
          <p:nvPr/>
        </p:nvCxnSpPr>
        <p:spPr>
          <a:xfrm>
            <a:off x="5789612" y="258318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6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ue atom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ue atom design slides.potx" id="{20958743-FA80-43E5-9586-B48EF2BE42B5}" vid="{6B9132C0-2E4C-4DF6-B21A-C2322474BD21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5BD71-4A33-4FB7-88CA-777C4D9E6E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49C11C-71DC-49B6-ACD8-27E3AE088D1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1F78577-2839-4BFF-9EC7-673BD8FE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slides</Template>
  <TotalTime>14</TotalTime>
  <Words>194</Words>
  <Application>Microsoft Office PowerPoint</Application>
  <PresentationFormat>Custom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Blue atom design template</vt:lpstr>
      <vt:lpstr>Exam-Style Questions</vt:lpstr>
      <vt:lpstr>Chapter 2 – Communication &amp; Internet Technology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Exam-Style Questions</dc:title>
  <dc:creator>Allan Lawson</dc:creator>
  <cp:lastModifiedBy>Barcelona 05</cp:lastModifiedBy>
  <cp:revision>2</cp:revision>
  <dcterms:created xsi:type="dcterms:W3CDTF">2020-09-21T07:08:15Z</dcterms:created>
  <dcterms:modified xsi:type="dcterms:W3CDTF">2020-09-21T07:22:22Z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74069000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tegoryTags">
    <vt:lpwstr/>
  </property>
  <property fmtid="{D5CDD505-2E9C-101B-9397-08002B2CF9AE}" pid="6" name="Applications">
    <vt:lpwstr/>
  </property>
  <property fmtid="{D5CDD505-2E9C-101B-9397-08002B2CF9AE}" pid="7" name="CampaignTags">
    <vt:lpwstr/>
  </property>
  <property fmtid="{D5CDD505-2E9C-101B-9397-08002B2CF9AE}" pid="8" name="ScenarioTags">
    <vt:lpwstr/>
  </property>
  <property fmtid="{D5CDD505-2E9C-101B-9397-08002B2CF9AE}" pid="9" name="ContentTypeId">
    <vt:lpwstr>0x010100AA3F7D94069FF64A86F7DFF56D60E3BE</vt:lpwstr>
  </property>
  <property fmtid="{D5CDD505-2E9C-101B-9397-08002B2CF9AE}" pid="10" name="FeatureTags">
    <vt:lpwstr/>
  </property>
  <property fmtid="{D5CDD505-2E9C-101B-9397-08002B2CF9AE}" pid="11" name="LocalizationTags">
    <vt:lpwstr/>
  </property>
</Properties>
</file>