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322" r:id="rId5"/>
    <p:sldId id="323" r:id="rId6"/>
  </p:sldIdLst>
  <p:sldSz cx="12188825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581" autoAdjust="0"/>
  </p:normalViewPr>
  <p:slideViewPr>
    <p:cSldViewPr showGuides="1">
      <p:cViewPr varScale="1">
        <p:scale>
          <a:sx n="86" d="100"/>
          <a:sy n="86" d="100"/>
        </p:scale>
        <p:origin x="1032" y="58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9/21/2020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9/21/2020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1D2498CD-A622-4ACC-98D8-8365C1B868F0}" type="datetime1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CF6B-193C-4CEB-9860-F1C5F0818FA3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CBC3-4EDC-4C84-BDD0-15F2AD890B92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F3DB-CE40-42F4-BAF4-5D73D1160093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6E5-33C6-44C3-9324-1BC5DF93F43F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C1D9-07E1-4387-AF34-89EE2802766D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85B-B39A-43E9-82DE-E3279D984288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0C95-D35D-47FC-816D-E56328637043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63A7-695C-4C09-B334-6924060F5B71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6D02-49B3-41C1-9893-391F698AE757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AC91-90B4-40B7-917F-BAE86E369F96}" type="datetime1">
              <a:rPr lang="en-US" smtClean="0"/>
              <a:t>9/21/2020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B525-F3F4-481A-B8D5-B732FA9EB082}" type="datetime1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Exam-Style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Designed by: Prof. A. Lawson</a:t>
            </a: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0812" y="152400"/>
            <a:ext cx="11887199" cy="609600"/>
          </a:xfrm>
        </p:spPr>
        <p:txBody>
          <a:bodyPr/>
          <a:lstStyle/>
          <a:p>
            <a:r>
              <a:rPr lang="en-US" dirty="0"/>
              <a:t>Chapter 10 – Ethics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3212" y="914400"/>
            <a:ext cx="11582400" cy="5715000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sz="2800" dirty="0"/>
              <a:t>Define the term “computer ethics”</a:t>
            </a:r>
          </a:p>
          <a:p>
            <a:pPr marL="457200" lvl="0" indent="-457200">
              <a:buAutoNum type="arabicPeriod"/>
            </a:pPr>
            <a:r>
              <a:rPr lang="en-US" sz="2800" dirty="0"/>
              <a:t>Explain why ethics are necessary when using computers</a:t>
            </a:r>
          </a:p>
          <a:p>
            <a:pPr marL="457200" lvl="0" indent="-457200">
              <a:buAutoNum type="arabicPeriod"/>
            </a:pPr>
            <a:r>
              <a:rPr lang="en-US" sz="2800" dirty="0"/>
              <a:t>If a company gave you a free version of their software and encouraged you to try and improve it and share it with the online community, what kind of software would this be?</a:t>
            </a:r>
          </a:p>
          <a:p>
            <a:pPr marL="457200" lvl="0" indent="-457200">
              <a:buAutoNum type="arabicPeriod"/>
            </a:pPr>
            <a:r>
              <a:rPr lang="en-US" sz="2800" dirty="0"/>
              <a:t>Explain how malware can be distributed by using electronic communications</a:t>
            </a:r>
          </a:p>
          <a:p>
            <a:pPr marL="457200" lvl="0" indent="-457200">
              <a:buAutoNum type="arabicPeriod"/>
            </a:pPr>
            <a:r>
              <a:rPr lang="en-US" sz="2800" dirty="0"/>
              <a:t>Explain why might be unethical to use an image taken from the internet in a commercial website</a:t>
            </a:r>
          </a:p>
        </p:txBody>
      </p: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slides.potx" id="{20958743-FA80-43E5-9586-B48EF2BE42B5}" vid="{6B9132C0-2E4C-4DF6-B21A-C2322474BD21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20</TotalTime>
  <Words>92</Words>
  <Application>Microsoft Office PowerPoint</Application>
  <PresentationFormat>Custom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Blue atom design template</vt:lpstr>
      <vt:lpstr>Exam-Style Questions</vt:lpstr>
      <vt:lpstr>Chapter 10 – Ethics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Exam-Style Questions</dc:title>
  <dc:creator>Allan Lawson</dc:creator>
  <cp:lastModifiedBy>Barcelona 05</cp:lastModifiedBy>
  <cp:revision>3</cp:revision>
  <dcterms:created xsi:type="dcterms:W3CDTF">2020-09-21T07:08:15Z</dcterms:created>
  <dcterms:modified xsi:type="dcterms:W3CDTF">2020-09-21T07:28:22Z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